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1.xml" ContentType="application/vnd.openxmlformats-officedocument.theme+xml"/>
  <Override PartName="/ppt/ink/ink1.xml" ContentType="application/inkml+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514" r:id="rId2"/>
    <p:sldId id="529" r:id="rId3"/>
    <p:sldId id="525" r:id="rId4"/>
    <p:sldId id="463" r:id="rId5"/>
    <p:sldId id="464" r:id="rId6"/>
    <p:sldId id="524" r:id="rId7"/>
    <p:sldId id="460" r:id="rId8"/>
    <p:sldId id="528" r:id="rId9"/>
    <p:sldId id="304" r:id="rId10"/>
    <p:sldId id="289" r:id="rId11"/>
    <p:sldId id="526" r:id="rId12"/>
    <p:sldId id="527" r:id="rId13"/>
    <p:sldId id="531" r:id="rId14"/>
    <p:sldId id="532" r:id="rId15"/>
    <p:sldId id="533" r:id="rId16"/>
    <p:sldId id="534" r:id="rId17"/>
    <p:sldId id="535" r:id="rId18"/>
    <p:sldId id="536" r:id="rId19"/>
    <p:sldId id="537" r:id="rId20"/>
    <p:sldId id="538" r:id="rId21"/>
    <p:sldId id="539" r:id="rId22"/>
    <p:sldId id="540" r:id="rId23"/>
    <p:sldId id="557" r:id="rId24"/>
    <p:sldId id="541" r:id="rId25"/>
    <p:sldId id="542" r:id="rId26"/>
    <p:sldId id="543" r:id="rId27"/>
    <p:sldId id="544" r:id="rId28"/>
    <p:sldId id="545" r:id="rId29"/>
    <p:sldId id="548" r:id="rId30"/>
    <p:sldId id="549" r:id="rId31"/>
    <p:sldId id="550" r:id="rId32"/>
    <p:sldId id="551" r:id="rId33"/>
    <p:sldId id="552" r:id="rId34"/>
    <p:sldId id="553" r:id="rId35"/>
    <p:sldId id="554" r:id="rId36"/>
    <p:sldId id="555" r:id="rId37"/>
    <p:sldId id="556" r:id="rId38"/>
    <p:sldId id="55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02-14T02:42:00.56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C000"/>
    </inkml:brush>
    <inkml:brush xml:id="br2">
      <inkml:brushProperty name="width" value="0.05292" units="cm"/>
      <inkml:brushProperty name="height" value="0.05292" units="cm"/>
      <inkml:brushProperty name="color" value="#002060"/>
    </inkml:brush>
    <inkml:brush xml:id="br3">
      <inkml:brushProperty name="width" value="0.05292" units="cm"/>
      <inkml:brushProperty name="height" value="0.05292" units="cm"/>
      <inkml:brushProperty name="color" value="#C00000"/>
    </inkml:brush>
  </inkml:definitions>
  <inkml:trace contextRef="#ctx0" brushRef="#br0">794 3621 0,'0'-24'63,"25"-1"-48,74-74 1,0-1 0,-25 26-1,1 24 1,-50 26-1,-546 98 251,546-74-250,-25 25-16,49 24 15,1 1 1,-1-25 0,-24 0-1,0-1 1,0-24 15,-25 25-15,25-25-1,-25 25 1,24 0 0,1 0 15,-25-1-16,0 1 1,25 0 0,-50-25 77,0 0-93,1 0 16,-1 0 0,0 0-1,0 0-15,-24 0 16,-1 0 0,50-25 15,25 0-16,-25 1-15,49-51 16,-24 50-16,50-49 16,-51 49-1,-24 50 32,-24-25-47</inkml:trace>
  <inkml:trace contextRef="#ctx0" brushRef="#br0" timeOffset="223.38">967 3299 0,'-24'-50'78</inkml:trace>
  <inkml:trace contextRef="#ctx0" brushRef="#br0" timeOffset="2343.58">794 4440 0,'25'0'78,"-1"0"-63,-24-25-15,25 25 16,-25-25-16,25 25 16,-50 0 15,25 25-15,-25-25-16,1 50 15,-26 24 1,50-99 15,0 1-15,25-100-1,0 0 1,-25 99-16,24-25 16,-24 25-1,0 50 16,0 25-15,0 24 0,25 25 15,-25-74-31,0 74 16,0-74-1,-25-99 16,25 49-31,-49-25 16,24 26-16,-25-26 16,1-24-1,24 49 1,25 0 0,25 25-1,49 0 1,50 25-1,-25 24 1,-74-24 15,25 25-15,-25-1 0,-1-49-1</inkml:trace>
  <inkml:trace contextRef="#ctx0" brushRef="#br0" timeOffset="13940.15">17562 4043 0,'-25'0'78,"50"0"-16,0 0-46,-1 0-1,1-25-15,0 25 0,0 0 16,24 0 0,-24 0-16,25 0 15,24 0 1,-24 0 0,24 25-1,-24-25 1,24 0-1,-24 0 1,24 0 0,-49 0-1,49 0 1,1 0 15,-1 0-15,-49 0-1,50 0 1,-26 0 0,1 0-1,24 0 1,75 25 0,-50-25-1,-74 25 1,0-25-1</inkml:trace>
  <inkml:trace contextRef="#ctx0" brushRef="#br0" timeOffset="19478.18">13469 4415 0,'25'0'422,"0"0"-407,24 0 1,-24 0-16,0 0 0,0 0 16,-1-25-1,1 25-15,0 0 16,25-24 0,-1 24-1,1 0 1,24 0-1,1 0 17,-51 0-17,1 0 17,-50 0 93,-24 0-125,24 0 15,-25 0-15,26 0 0,-1 0 0</inkml:trace>
  <inkml:trace contextRef="#ctx0" brushRef="#br0" timeOffset="58637.68">6573 7094 0,'0'25'32,"0"-50"202,25 25-187,-25-25-47,25 25 15,-25-24-15,25 24 16,-25-25 0,24 25-16,1 0 31,25 0-15,-25-25-1,24 25 1,-24 0-1,0 0 1,0 25 0,0 0-1,-1-1 1,1-24 0,-25 25-1,25-25 1,-25 25 15,0 0-15,0 0-1,-25-1 1,25 1 0,-25 0-1,1 0 1,-1 0-1,25-1 1,-25 1 0,-25 0-1,1 0 1,24-25 0,25-25 30,25 0-14,-1 25-17,1-25 1,25 25 0,-25 0-1,0 0 1,-1 0-1,1 25 1,-25 0 0,25 0-1,-25 24 1,0-24 0,0 0-1,0 0 1,0 0 15,-50-1-15,26-24-1,-26 25 1,-25-25 0,26 0-1,24 0-15,0 0 16,-24 0-1,24-25 1,0 1 0,0 24-1,25-25 1,-25 25 15,50 0 16,25 0-47</inkml:trace>
  <inkml:trace contextRef="#ctx0" brushRef="#br0" timeOffset="59719.68">7342 7193 0,'-25'0'79,"1"0"-64,-1 0 16,0 0-15,25 25-16,-25-25 16,25 25-16,-25-25 15,25 25 1,0 0 0,0 24-1,0 26 1,0-26-1,0-24 1,0 25 0,0-26-1,25-24-15,-25 25 16,75 25 0,-51-50-1,26 0 1,-25 0-1,49 0 17,1-50-17,-51 25 1,26-24 0,-25 24-1,0 0 1,-25 0-1,0 1-15,0-1 16,-25-25 0,0 1-1,0 24 1,25-25 0,-25 50-16,25-25 15,-24 25 1,-1 0-1,-25 0 17,1 0-17,24 0 1,25 50 15,0-25-31</inkml:trace>
  <inkml:trace contextRef="#ctx0" brushRef="#br0" timeOffset="60036.84">8161 7615 0,'0'0'15,"25"25"-15,-25 0 32,0-1-17,-25 1 1,0 25-1,0-25 1,-49-1 0,49 1-16,-25-25 15</inkml:trace>
  <inkml:trace contextRef="#ctx0" brushRef="#br0" timeOffset="62235.06">8682 7218 0,'-25'0'32,"25"-25"-1,0 1 0,25 24-31,-1-25 16,1 25-16,0-25 0,0 25 15,0 0 1,-1 0 0,1 0-1,0 50 1,-25-26-1,0 51 1,-25-26 0,-24 1-1,-1-50 1,25 25 0,50-25 46,0-25-62,24 25 16,1 0-1,0 25 17,-1 24-17,-24-49-15,0 50 16,0-25-1,-25 0 1,-25 24 0,0-24-1,-25 0 1,26-25-16,-26 25 16,0-25-1,-24 0 1,49 0-1,0-25 1,1 0 15,24 0 1,24 25-17,1-25 1,0 25-16</inkml:trace>
  <inkml:trace contextRef="#ctx0" brushRef="#br0" timeOffset="62884.06">9525 7218 0,'0'-25'31,"0"50"47,-25-25-62,0 0-16,25 25 15,-24-25-15,-1 25 16,0 0-16,-25 24 16,-24 1-1,24 24 1,26 1-1,-1-26 1,25 26 0,74-26-1,-24-24 17,24-25-17,1-50 1,-26 26-1,-24-26 1,-25 0 0,-50 26-1,-24 24 1,24 0 0,1 49-1,-1-24 1,25-25-1,25 25 1</inkml:trace>
  <inkml:trace contextRef="#ctx0" brushRef="#br0" timeOffset="63100.06">9773 7590 0,'0'0'0,"25"25"16,-25 0-1,0 0 1,-50 49 0,-24-49-1,49 0-15,-25-1 16</inkml:trace>
  <inkml:trace contextRef="#ctx0" brushRef="#br0" timeOffset="67080.5">10790 7193 0,'0'-24'62,"25"24"-46,-50 0 140,25 24-156,-25-24 16,25 25-16,-25 0 15,1-25-15,-1 50 16,-25-1 0,50-24-16,-49 25 31,-75-1-16,49 1 1,50-25 0,1-25-1,48 0 48,1 0-63,25 0 15,49 24 1,0-24 0,-24 0-1,-51 0-15,76 25 16,-26-25 0,0 0-1,-49-25 1,0 1 15,-25-1-31,25 0 16,-25 0-1,0 0 1,0 50 62,0 0-78,-25 0 16,25 0-16,-25 49 15,0 0 1,25 1 0,-24-1-1,24-49 1,0 0 15,0-50 32,0 0-63,24 25 0</inkml:trace>
  <inkml:trace contextRef="#ctx0" brushRef="#br0" timeOffset="67778.56">11336 7392 0,'-25'0'0,"0"0"16,0 0 15,25-25-16,25 25 17,0-25-17,49 25 1,1-25 0,24 1-1,-49 24 1,-26 0-16,26-25 31,0 25-15,-50 25 15,0-1-15,-25 51-1,25-50-15,0 49 16,-25-24-1,25-26-15,-25 51 16,0-1 0,1 25-1,24-49 1,0-25-16,0 0 16,0-50 46,0 0-46,-25-25-16</inkml:trace>
  <inkml:trace contextRef="#ctx0" brushRef="#br0" timeOffset="71415.98">10691 5308 0,'0'25'281,"25"-25"-265,-1 0 0,1 0-1,0 25-15,0-25 16,0 0-16,-1 0 15,26 0 1,-25 0 0,0 0-1,-50 0 110</inkml:trace>
  <inkml:trace contextRef="#ctx0" brushRef="#br0" timeOffset="72439.89">13146 5407 0,'25'0'0,"0"0"172,25 0-156,-25 0-16,-1 0 0,1 0 0,99 25 31,-74-25-15,-25 0-1,-1 0 1,-24 25 15,-24-25-15</inkml:trace>
  <inkml:trace contextRef="#ctx0" brushRef="#br0" timeOffset="73397.03">14932 5432 0,'0'25'62,"25"-25"63,0 0-125,0 0 16,0 0-16,-1 0 0,26 0 16,0 0-1,-75 0 79,0 0-78</inkml:trace>
  <inkml:trace contextRef="#ctx0" brushRef="#br0" timeOffset="74784.57">17785 5432 0,'0'25'15,"25"-25"17,-25 25-17,49-25 298,-24 0-313,0 0 0,0 0 15,49 0 1,25 0 0,-49 0-1,-25 0 1,0 0 0,-50 0 46,0 0-46,0 0-1</inkml:trace>
  <inkml:trace contextRef="#ctx0" brushRef="#br0" timeOffset="90040.5">12353 7590 0,'25'0'16,"-25"25"124,0 0-124,0 0-16,0-1 15,0 1-15,0 25 16,-25-1 0,0-49-16,-25 25 15</inkml:trace>
  <inkml:trace contextRef="#ctx0" brushRef="#br0" timeOffset="95467.97">13171 7069 0,'-25'0'16,"50"0"77,0 0-93,0 0 16,0 0-16,24 0 16,51 0-1,-26 0 1,-24 0 0,49 0-1,-50-24 1,-73 24 31,-1 0-32,-25 0 1,1 0 0,-26 0-1,1 0 1,24 0-1,25 0 1,1 0 31,-1 0-16,0 0-15,25 24-16,-25-24 15,0 25 1,25 25 0,-25 24-1,25-24 17,0-25-17,0-1-15,0 26 16,0-25-1,0 0 1,25-50 47,0 25-48,0 0-15,49-25 16,-24 25-1,0 0 1,-26 0-16,51 0 31,-50 25-15,24 0 0,-24-1-1,0 1 1,0 0-1,-25 0 1,-25 0 0,0-1-1,-25 1 1,1 0 0,-1-25-1,25 25-15,-24-25 16,-1 0-1,25 0 32,25-25-31,0 0 15,25 25-15</inkml:trace>
  <inkml:trace contextRef="#ctx0" brushRef="#br0" timeOffset="96217.96">14114 7169 0,'-25'0'78,"25"24"-78,-25-24 16,25 25-16,-25-25 15,25 25-15,-49 25 16,49-26-16,-50 26 15,50 24 1,0-49 0,50 25-1,24-1 17,-24-24-17,-1 0 1,-24-25-1,50-25 1,-26 0 0,1-24-1,0-1 1,-26 1 0,-24-51 15,-24 76-31,-26-76 15,0 51 1,1 24 15,24 0-15,0 25 0,-25 25-1,26 74 1</inkml:trace>
  <inkml:trace contextRef="#ctx0" brushRef="#br0" timeOffset="96566.97">15032 7541 0,'0'24'31,"0"1"0,0 0-31,-25 0 16,0 24 0,0-49-16,0 25 15,-24 0 1,24 0 0</inkml:trace>
  <inkml:trace contextRef="#ctx0" brushRef="#br0" timeOffset="98381.97">15478 7144 0,'25'0'94,"0"0"-94,0 0 16,24 0-1,-24-25-15,25 25 16,-1-25-16,26 25 15,-51 0 1,-48 0 31,-26 0-31,25 0-16,-49 0 15,-25 0 1,24 25-1,50-25 1,25 25 0,-24 24-1,-1 26 1,25-50 15,-25 24-15,25-24-1,25 0 32,0-25-47,-1 0 16,51 0 0,-1 0-1,1 25 1,-51-25-16,76 49 15,-51-24 1,1 25 0,-50-26-1,0 1 1,-25 0 15,-25-25-15,-24 25-1,0 0 1,-1-25 0,26 0-1,-1 0 1,0-25 0,26 25-1,-1-25 1,25 0-1</inkml:trace>
  <inkml:trace contextRef="#ctx0" brushRef="#br0" timeOffset="99064.97">16222 7193 0,'0'-24'16,"-25"24"-16,25-25 15,0 0 17,25 25-17,0 0-15,25 0 16,24 25 0,-24 0-1,-50-1 16,25-24-31,-25 50 16,-25 24 0,-50-24-1,26 24 1,-51 1 0,51-26-1,-1 1 1,1-25-1,24 0 1,50-25 47,-1 0-63,51-25 15,-1 25 16,25-25-15,-24 25 0,-25-25-1,-26 25 1,-24-25-16</inkml:trace>
  <inkml:trace contextRef="#ctx0" brushRef="#br0" timeOffset="99312.97">16867 7441 0,'0'0'0,"0"25"47,0 0-31,0 0-16,0 0 15,-25 24 1,25-24-16,-24 49 16,-1-24-1</inkml:trace>
  <inkml:trace contextRef="#ctx0" brushRef="#br0" timeOffset="100395.97">17462 7169 0,'-24'0'0,"-1"0"31,50 0 16,-1 0-31,1 0-16,0 0 0,0 0 15,49 0 1,26-25 0,-76 0-1,1 25 1,-50 0 15,-49 0-15,49 0-16,-24 0 15,-26 0 1,1 25 0,49 0-1,0-1 1,0 26 0,0 0-1,1-1 16,24-24-15,-25-25 0,50 25 15,-1-25-31,1 0 16,50 25-1,-26-25 1,1 24-1,-25 1 1,24 0 0,-24 0-1,-25 0-15,0 24 16,0-24 0,-25 0-1,-24 24 16,24-49-15,0 0-16,0 0 16,-49 0-1,-25-24 1,49-1 0,0 25-1,26-25 1,-1 25-1,25-25 1,74 0 0</inkml:trace>
  <inkml:trace contextRef="#ctx0" brushRef="#br0" timeOffset="101031.97">18033 7243 0,'0'0'0,"0"-25"0,25 25 16,0-25-1,-1 1 1,26 24 0,-25 0-16,24 0 15,-24 0-15,25 49 16,-25 1 0,-25 24-1,0 1 1,-25-1 15,-25-24-15,-24 24-1,-25-24 1,24-26 0,50-24-1,50 0 16,25 0-31,49 0 16,-74 0-16,49 0 16,50 0-1,-25 25 1,-49-25 0,-75-25 62,-24 25-63,24 0-15</inkml:trace>
  <inkml:trace contextRef="#ctx0" brushRef="#br0" timeOffset="102028.1">19149 7565 0,'0'25'0,"0"-50"0,0 75 31,0-25-15,0 24-1,-25 26 1,1-26-1,-26 1 1,25-50 0</inkml:trace>
  <inkml:trace contextRef="#ctx0" brushRef="#br0" timeOffset="102810.08">19720 7317 0,'25'-24'31,"-1"24"-31,51-25 16,74 0 0,-25 25 15,-75 0-15,-24 0-1,-25-25 1,-50 25-1,1 0 1,24 0-16,-74 0 16,74 0-16,-74 0 15,24 25 1,1 25 0,24-1-1,26 1 1,24-25-1,0-1 1,24-24-16,51 50 31,24-25-15,-25 0 0,1-1-1,-26 26 1,-24-25-1,0 0 1,-25 24 0,-50-24-1,-24 0 1,-25-25 0,24 0-1,51 0-15,-26-25 16,-24 25-1,49 0 1,0 0 15,25-25-15,50 0-16</inkml:trace>
  <inkml:trace contextRef="#ctx0" brushRef="#br0" timeOffset="103361.08">20662 7218 0,'25'0'15,"-50"0"-15,75 0 0,-75 0 47,-25 50-31,1-25 0,-1 24-1,-24 26 1,24 24-1,50-25 1,0-49-16,0 25 16,50 24-1,49-49 1,-49-25 0,-1-25-1,-24-25 1,-25 1-1,-50 24 1,-24 25 15,0 25-15,-1 0 0,75-1-16,-25-24 15,1 25 1</inkml:trace>
  <inkml:trace contextRef="#ctx0" brushRef="#br0" timeOffset="103628.09">21183 7714 0,'0'0'0,"0"25"0,0 0 31,-25 0-31,1-1 16,-26 26 0,-24 0-1,49-1 1,-25-24-1</inkml:trace>
  <inkml:trace contextRef="#ctx0" brushRef="#br0" timeOffset="105192.22">22175 7169 0,'25'-25'31,"-50"25"16,25 25-47,-24-25 16,-1 24-16,0 1 15,-25 25 1,26-25-16,-76 49 16,51 25-1,24-24 1,25 24 0,50-25-1,74-24 1,-75-50-1,26-25 1,-26-25 0,-24-24-1,-25 49 17,0 0-32,-99 1 15,24 24 1,-24 0-1,50 0 1,24 49 0,25 1-1,49-50 1,-24 0-16,0 0 16</inkml:trace>
  <inkml:trace contextRef="#ctx0" brushRef="#br0" timeOffset="105691.21">22920 7293 0,'0'0'0,"-25"0"46,0 0-30,-25 24 0,-49 26-1,49 24 1,26 1 0,-1-1-1,124 1 1,0-26-1,-74-49-15,50 0 16,24-25 0,-25-74-1,-24 0 17,-50-25-17,-25 25 1,0 99-16,-49-25 15,-25 0 1,24 100 0,1-26-1,49 26 1</inkml:trace>
  <inkml:trace contextRef="#ctx0" brushRef="#br0" timeOffset="105928.21">23589 7615 0,'0'0'16,"0"25"15,0 0-31,-25-25 0,25 24 15,-49 51 1,24-75-16,0 49 16,-24-24-1,49 0 1</inkml:trace>
  <inkml:trace contextRef="#ctx0" brushRef="#br0" timeOffset="106540.21">24333 7243 0,'0'0'0,"0"-25"16,-24 25 31,-1 25-31,0 0-16,0 0 15,-24 24 1,49-24-16,-50 74 15,0 0 1,50-74-16,-24 25 16,24 24-1,24 1 1,-24-51-16,75 1 31,-1-25-15,-24-25-1,-1-24 1,-24-26 0,-25 26-1,-49-1 1,-1 25 0,-24 25-1,-1 50 1,26 0-1,24-1 1,0-49-16,25 25 16</inkml:trace>
  <inkml:trace contextRef="#ctx0" brushRef="#br0" timeOffset="107256.25">24854 7317 0,'25'0'0,"-50"0"0,25-24 16,-25-1-16,25-25 16,50 25-1,-25 1 1,49-1-1,26 0 1,-26 25 0,-49 74-1,-25 1 1,0-50-16,-50 49 16,1 0-1,-1-49 1,25-25-1,50 0 48,25 25-63,49 0 16,-25 24-1,-49-24 16,-25 0-31,0 25 16,0-26-16,-50 26 16,1-25-1,-1 0 1,-74-25 0,0 0-1,0 0 1,74-50-1,26 25 1</inkml:trace>
  <inkml:trace contextRef="#ctx0" brushRef="#br0" timeOffset="108788.24">25946 7590 0,'0'25'47,"0"0"-47,0 0 16,0-1-16,-25 26 15,-25 0 1,50-26-16,-74-24 16,49 25-1</inkml:trace>
  <inkml:trace contextRef="#ctx0" brushRef="#br0" timeOffset="109383.24">26467 7218 0,'0'0'0,"0"-25"31,24 25-15,1 0-1,0 0-15,0 0 0,99 0 31,-25-24-15,-25 24 0,-49 0-1,-25-25-15,25 25 16,-25 49 15,-25 26-15,-24 24-1,49-74-15,-25 49 16,0 25 0,25-74-16,-25 50 15,25-1 1,-25-24 0</inkml:trace>
  <inkml:trace contextRef="#ctx0" brushRef="#br0" timeOffset="109904.25">27484 7293 0,'-25'0'46,"0"0"-46,0 0 16,0 24 0,-24 51-1,24-1 1,0-49-16,25 74 16,50-24-1,49-26 1,-25-49-1,50-25 1,-49-49 0,-50 24-1,-1-49 1,-73-25 0,-1 25-1,1 74 1,-100 0 15,25 75-15,99 24-1</inkml:trace>
  <inkml:trace contextRef="#ctx0" brushRef="#br0" timeOffset="110302.27">28253 7739 0,'0'-25'0,"0"50"63,0 0-63,-25 0 15,25-1-15,-50 26 16,-24 49 0,-26-49-1</inkml:trace>
  <inkml:trace contextRef="#ctx0" brushRef="#br0" timeOffset="110956.25">28600 7243 0,'0'-25'31,"25"25"-31,-1 0 16,1-25-1,0 25-15,25 0 16,-1 0 0,-24 0-16,74 0 15,0 0 1,-74 0-1,-25 25 17,-25 25-17,25-25-15,-24 49 16,-1-24 0,0 49-1,0 0 1,0-25-1,1-24 17,24 0-17,0-26 1,0-48 15</inkml:trace>
  <inkml:trace contextRef="#ctx0" brushRef="#br0" timeOffset="111435.25">29542 7317 0,'0'-24'31,"-24"24"-31,-1 0 16,0 0-1,0 24 1,-49 26 0,49 24-1,25-49-15,-25 74 16,25 1-1,25-51 1,25 1 0,74-25-1,0-75 1,-50-24 0,-49 49-16,0-74 15,-25-25 1,-75 49-1,1 26 1,24 49 15,-24 49-15,49-24-16</inkml:trace>
  <inkml:trace contextRef="#ctx0" brushRef="#br0" timeOffset="112901.05">30361 7689 0,'-25'0'16,"25"25"0,-25 0-16,25 25 15,0-26-15,-49 26 16,24 0-1,0 24 1</inkml:trace>
  <inkml:trace contextRef="#ctx0" brushRef="#br0" timeOffset="113284.05">30832 7293 0,'0'0'16,"0"24"31,-25-24-47,25 25 0,0 0 16,-49 74-1,24 25 1,0 0-1,25-49 1,0-26 0,25-24-1</inkml:trace>
  <inkml:trace contextRef="#ctx0" brushRef="#br0" timeOffset="113618.05">31254 7367 0,'0'0'0,"0"25"63,-25-25-63,25 25 0,0 74 15,0 0 1,0-25 0,0-49-16,0 50 15,0-26 1</inkml:trace>
  <inkml:trace contextRef="#ctx0" brushRef="#br0" timeOffset="114035.62">31601 7565 0,'0'-24'0,"0"-1"31,0 0-31,0 75 31,0-26-31,-25 26 16,25-25-16,0 74 16,0-49-1,100 24 1,-26-49-1,-49-25-15,24 0 16,51-25 0,-51-49 15,-49-26-31,-25 1 31,-99-25-15,50 50-1,24 74 1,26 49 0,24 75-1</inkml:trace>
  <inkml:trace contextRef="#ctx0" brushRef="#br0" timeOffset="116530.34">1860 7293 0,'0'-25'15,"0"50"110,0-1-125,0 1 16,0 0-16,0 0 16,25 0-16,-25-1 0,50 51 15,-25-1 1,-25-49-16,24 25 16,26 24-1,-25-49 16,0 0-15,-25-50 15</inkml:trace>
  <inkml:trace contextRef="#ctx0" brushRef="#br0" timeOffset="116980.32">1935 7417 0,'-25'-50'31,"25"25"-15,0-24-16,74-1 15,-24 0 1,0 50-1,-26 0 17,76 50-17,24-25 1,0 49 0,-75-24-1,-24-25-15,25 49 16,-50 0-1,-25-49 1,-25 25 0,-74-1-1,0 1 1,99-50-16,-49 50 16,49-50-1,75-25 1</inkml:trace>
  <inkml:trace contextRef="#ctx0" brushRef="#br0" timeOffset="119162.39">3051 7441 0,'-25'0'78,"0"0"-62,1 0-16,-1 0 15,0 25 1,0 0-16,-24 25 16,-26 24-1,26 0 1,49-24-1,74-25 17,0-25-17,-24-25 1,24 0 0,-74 0-16,75-49 15,-26 0 1,-49-1-1,0 26 1,-24-1 0,24 25-1,-25 25 1,25 25 0,-25 74-1,25-49 1,25-1 15,49-24-15,25 0-1,-49-75 1,0-24 0,-26 0-1,-24-26 1,0 1-1,-24 25 1,24 49-16,-25-25 16,25 26-1,0 48 48,0 1-63,0 25 15,0 74 17,25-25-17,-25 0 1,24-49 0,-24-25-16,25 24 15,50 1 1,-1-50-1,0 0 1,1-50 0,-50 1-1,24-1 1,-49 25-16,0-24 16,0-26-1,0 50 1,-49 1-1,24 24 17,0 49-17,-25 26 1,50-51-16,0 26 16,0 24-1,25-49 1,25 0-1,0-25 1,-26-25 0,1 0-16,0 1 15,-25-26 1,0 25 0,0-49-1,0 49 1,0 50 31,0 24-32,0 26 1,50-1 0,-50-24-1,24-50-15,26 49 16,-25 1-1,24-50 1,-24-25 0,0-24-1</inkml:trace>
  <inkml:trace contextRef="#ctx0" brushRef="#br0" timeOffset="119394.4">3274 7293 0,'0'0'16,"-25"0"15,25-25-31,50 25 16,24-25-1,26 25 1,-51 0-16</inkml:trace>
  <inkml:trace contextRef="#ctx0" brushRef="#br0" timeOffset="119926.5">4142 7342 0,'0'0'16,"-24"0"15,-1 0-16,0 0 1,25 25 0,-25 0-1,0 49 1,25-24 0,75-50-1,-50 0-15,99 25 16,-25-25-1,-50 24 17,-49 1-17,0 0 1,0 0 0,-24 0-1,-51 24 1,-24-24-1,0-25 1,24 0 0,75-50-1,0 26-15</inkml:trace>
  <inkml:trace contextRef="#ctx0" brushRef="#br0" timeOffset="120676.5">4341 7491 0,'25'0'15,"-50"0"-15,74 0 32,-24 0-32,0-25 31,0 25-31,0-25 16,-1 1-1,-24-1 1,0 0-1,-24-25 1,-1 50-16,0 0 16,0 25-1,-24 50 1,24-1 0,25-24-1,0-1 1,99-24-1,-25 0 1,1-25 15,-26-25-15,26-49 0,-26-1-1,-24-24 1,-50 0-1,1-25 1,-1 25 0,0 74-1,25 50 17,0-1-17,0 1-15,0 50 16,0 49-1,25 0 1,24-25 0,1-50 15,0 26-15,-1-26-1,-24-49 16,25-24-15,-1-26 0,-24 25-16,0-24 15,-25 24 1</inkml:trace>
  <inkml:trace contextRef="#ctx0" brushRef="#br0" timeOffset="120859.5">4738 7268 0,'0'0'0,"-25"0"0,50-25 47,24 25-47,-24 0 15,50-25 1,-51 0-16,1 25 0</inkml:trace>
  <inkml:trace contextRef="#ctx0" brushRef="#br0" timeOffset="121225.51">5407 7491 0,'0'0'0,"0"25"15,-24-25 1,48 0 31,26 25-32,-25-25 1,24 0-16,1 0 16,-25-25-1</inkml:trace>
  <inkml:trace contextRef="#ctx0" brushRef="#br0" timeOffset="121493.51">5333 7193 0,'0'0'0,"-25"-24"16,50 24 31,25 0-32,49 0 1,-25 0 0,-49 0-16,25 24 15,-1 1 1</inkml:trace>
  <inkml:trace contextRef="#ctx0" brushRef="#br0" timeOffset="122058.51">5581 6970 0,'0'0'0,"-25"-25"31,50 50 0,0 0-15,0-25-16,49 99 15,0-74 1,26 49 0,-75-49-16,24 25 31,-24-25-15,0 24-1,-25-24 1,25 0-1,-25 0 64,0-1-64,0 1-15,-25 0 0,0 49 16,0-49-16,-49 74 15,24-49 1,50-25 0,25-25 15</inkml:trace>
  <inkml:trace contextRef="#ctx0" brushRef="#br0" timeOffset="127639.58">5259 8508 0,'0'25'125,"0"0"-109,0-1-16,0 1 15,-25 0-15,25 0 16,0 74 0,-25-49-1,25 24 1,0-49-16,0 0 15,0-1 1,0-48 31,25 24-31,-25-75-1,25-24 1,-25 25-1,24 24 1,1-24 15,-25 49-15,25 25 0,0 0-1,24 49 1,1 26-1,-25-1 1,-25-24 0,25-1-1,-25-24-15,0 0 16,24-25 15,-24-25 0,0-24-15,0 24 0,25-25-1,0-24 1,0 24 0,0 25-1,-1 25 16,-24 25-31,50 0 16,0 0 0,-1 49-1,-24-24 1,-25-1 0,0 1-1,0-25 1,0 0-1</inkml:trace>
  <inkml:trace contextRef="#ctx0" brushRef="#br0" timeOffset="128118.57">6077 8855 0,'-25'0'15,"75"-25"32,-25 25-31,0 0 0,-25-24-1,24 24-15,-24-25 16,50 0-16,0-25 15,-50 1 1,0 24 0,-50 25-1,25-25 1,0 25 0,-24 25-1,24 0 1,-25 24-1,26 26 1,24-50-16,0 24 16,24 1-1,26-1 1,24-24 0,-24-25-1,24 0 1,1-49-1</inkml:trace>
  <inkml:trace contextRef="#ctx0" brushRef="#br0" timeOffset="128735.58">6623 8830 0,'25'0'0,"-50"0"0,50-24 16,24-1-1,-49 0-15,25 0 16,-25 0-1,0 1 1,-25-1 0,0 25-1,-24 0 1,-26 25 0,75-1-16,-49 1 15,24 0 1,25 25-1,25-1 17,24 1-32,-24-25 31,0-25-31,49 0 16,-24-25-1,0 0 1,-50 0-1,24-24 1,-24-26 0,0 26-1,0 24 1,0 50 15,-24 24-15,24 26-1,24-26 1,-24-24 0,50 25-1,0-26 1,-25 1 0,-1 0-1,1-25 1,-25-25-16</inkml:trace>
  <inkml:trace contextRef="#ctx0" brushRef="#br0" timeOffset="129284.58">7094 8706 0,'25'-24'16,"-50"48"-16,50-24 62,-25 25-62,0 0 16,0 0-16,0 49 16,0-24-1,0-1 17,0-24-17,25-25 1,-25-25-1,0 1 1,0-51 0,0 1-1,0 49 1,49 0 0,-49 0-16,75 1 15,-26 24 1,1 0-1,0 49 1,-26-49-16,26 50 16,-25 24 15,0-24-15,-1 24-1,-24-24 1,0-25-1,0 0 1,0-50 0</inkml:trace>
  <inkml:trace contextRef="#ctx0" brushRef="#br0" timeOffset="138525.37">8285 2753 0,'0'-24'125,"0"48"16,25-24-141,-25 25 16,49-25-16,-49 25 0,25 0 15,49 49 1,-49 1-1,0-26 1,0-49 15,-25-25-15,49-24-16,26-26 31,-1-24-15,25 25-1,-74 49-15,99-50 16,-49 26 0,-1 24-1,25 0 1,-49 25 0,-50-25-1,0 50 16,-25 50-15,0-26 0</inkml:trace>
  <inkml:trace contextRef="#ctx0" brushRef="#br0" timeOffset="143221.07">5283 9748 0,'0'25'125,"0"0"-110,25 0 1,-25-1-16,0 1 0,0 0 16,25 49-1,0-24 1,-25-25 0,25 25-1,-25-75 48,0 0-48,0 0 1,0 0-16,0 0 16,0 1-1,0-51 1,0 26-1,24-1 1,1 25 0,-25 50 15,25 0-15,25 24-1,-1 26 1,1-26-1,-50-24 1,0 0 0,0 0-1,0-50 32,0 0-31,0-24-1,25 49-15,-25-50 16,49 0 0,-24 26 15,0 24-31,0 0 16,-1 24-1,26 1 1,-25 25 15,0-25-15,-25 24-1,25-24 1,-25 25 0,0-25-1</inkml:trace>
  <inkml:trace contextRef="#ctx0" brushRef="#br0" timeOffset="143688.07">6201 9947 0,'0'0'0,"25"0"31,25 0-15,24-25-1,-49 25 1,0 0 0,-1-25-1,-24 0 1,25 0 0,-25-24-1,-25 24 1,1 0-16,-26 0 15,25 25 1,-24 50 15,-26 24-15,50 1 0,25-50-16,0 24 15,0 26 16,50-26-15,0-24 0,-1-25-1,50-25 1,-74 25-16,25-49 16</inkml:trace>
  <inkml:trace contextRef="#ctx0" brushRef="#br0" timeOffset="147482.62">7020 9947 0,'25'0'15,"-1"0"16,1 0-31,0 0 16,0-25 0,-25 0 31,-25 25-47,0-25 31,-24 0-16,-1 25 1,0 0 0,26 25-1,-1 0 1,25 49 0,-25-49-16,25 50 15,25-50 1,49-1-1,1-48 1,24-26 0,-74 0 15,-1 50-31,1-74 16,-25-1-1,0-24 1,0 25-1,-25-1 1,1 26 0,24 74 31,0-1-47,0 26 15,0 49 1,0-49-1,0 49 1,0-74-16,0 49 16,24-24-1,26-25 1,-50 0 15,0-1-15</inkml:trace>
  <inkml:trace contextRef="#ctx0" brushRef="#br0" timeOffset="147750.6">7466 9897 0,'0'-25'31,"0"50"0,0 0-31,0 24 16,25 1-1,-25-25 1,25 0 0,-25 24-1,0-24 1,0 0-1,0-75 1</inkml:trace>
  <inkml:trace contextRef="#ctx0" brushRef="#br0" timeOffset="147948.6">7516 9699 0,'0'0'15,"0"-25"1,0 50 31,0-1-31</inkml:trace>
  <inkml:trace contextRef="#ctx0" brushRef="#br0" timeOffset="148482.76">7813 9971 0,'0'-24'31,"0"-1"-15,-24 25-1,-1 0 17,0 0-32,25 25 0,-25-1 15,0 26 1,25 0 0,0-25-1,25 24 1,50-24-1,-1-25 1,0-50 0,-24 1-1,-25-1 1,-25 25-16,0 0 16,0 1-1,-25 24 1,25 24 31,0 1-47,0 0 0,0 50 15,50-26 1,-25-49 15,24 25-15,-24-25-16</inkml:trace>
  <inkml:trace contextRef="#ctx0" brushRef="#br0" timeOffset="148997.76">8235 9897 0,'0'0'0,"0"25"47,0 0-31,0-1-16,25 51 15,-25-25 1,0-1 0,0-24-1,25-25 1,-25-50 15,0 1-15,0-26-1,49 26 1,1 24 0,-25 25-16,24-25 15,26 50 1,-1 24-1,-49 26 1,0-50-16,-25 0 16,25-1-16,-25 51 15,0-26 1,0-24 15,0-50 0,0 1-15</inkml:trace>
  <inkml:trace contextRef="#ctx0" brushRef="#br0" timeOffset="151061.62">5680 10864 0,'0'25'16,"-25"-25"-16,25 25 109,25 0-93,-25 0 0,25-1-16,-25 51 15,25-26 1,-25 1 15,25-25-15,-25-50 31,0 0-32,0 0-15,-25 1 16,25-51-1,0 26 1,0 24-16,0-25 16,25 1-1,-1 49 1,1 0 0,25 49-1,-25 50 1,0-49 15,-1 24-15,-24-49-1,0-50 17,0 1-17,25-26 1,-25 25-16,25-49 15,0 49 1,24-25 0,1 26-1,0 48 1,-50 26 0,49 24-1,-24 1 1,25-1 15,-50-49-15,24 0-1</inkml:trace>
  <inkml:trace contextRef="#ctx0" brushRef="#br0" timeOffset="152394.62">6648 10988 0,'0'0'0,"24"-24"0,1 24 16,-50 0 31,1 0-32,24 24 1,-25 26-16,0 24 31,0-24-15,50 25-1,49-51 1,1-24 0,-26-24-1,-24-1 1,-25 0-16,0-25 15,-49 1 1,49-1 0,-25 0-1,25 1 1,25 49 0,49 0-1,25 0 1,1 0 15,-51 0-15,-24 0-1,-50 0 48,25 25-63,-49-25 15,-1 74 1,25-49 0,0 0-16,25 24 15,25 26 1,25-50 0,-1-1-1,26-48 1,-1-51 15,-49-49-15,-25 50-1,-25-75 1,0 50 0,25 24-1,-24 50 1,24 50 15,0 0-15,24 49-1,1 26 1,-25 24 0,25 24-1,-25-73 1,0-50-16,0 24 31,25-49-15,24-49-1,-24 49-15,74-50 16,-24 25 0,-50 0-1,-25 1 1,49-26-1,1 0 1,-1 1 0,-49 24-1,25-25 1,-25 1 0,-25 24-1,1 25 1,-51 50 15,1 49-15,74-74-16,-25 24 15,25-24-15,0 49 16,25 1 0,49-1-1,1-49 1,-1-25-1,0-25 1,-24-49 0</inkml:trace>
  <inkml:trace contextRef="#ctx0" brushRef="#br0" timeOffset="153010.73">8731 11112 0,'0'25'32,"25"-25"61,25 0-93,-26 0 0,1 0 16,0 0-16,74 0 16,-24 0-1,-50 0 1,-25-25 15,-25 1-31</inkml:trace>
  <inkml:trace contextRef="#ctx0" brushRef="#br0" timeOffset="153293.74">8706 10790 0,'-24'0'0,"48"0"0,-73 0 15,98 0 17,1 0-17,24 25 1,-49-25-16,50 0 15,-1 25 1,-24-25 15</inkml:trace>
  <inkml:trace contextRef="#ctx0" brushRef="#br0" timeOffset="153660.74">9054 10691 0,'-25'0'0,"50"0"0,-25 0 47,25 0-47,-1 25 15,1-25-15,25 24 0,-1 1 16,1 25-1,0 24 17,-1-24-17,-24 24 1,-25-24 0,0-1-1,-25 1 1,-24-25-1,-1 0 1,-24-25 0,49-50-16</inkml:trace>
  <inkml:trace contextRef="#ctx0" brushRef="#br0" timeOffset="154076.74">9277 10220 0,'25'0'47,"-25"24"-47,25-24 0,-1 0 15,26 0-15,49 25 16,-24-25 0,-51 0-1,1 0 1</inkml:trace>
  <inkml:trace contextRef="#ctx0" brushRef="#br0" timeOffset="154309.73">9227 9996 0,'25'0'31,"25"0"-16,-25 0-15,-1 0 0,1 0 0,99 0 16,-74 0 0,-1 50 15</inkml:trace>
  <inkml:trace contextRef="#ctx0" brushRef="#br0" timeOffset="154659.73">9500 9872 0,'-25'0'0,"1"0"32,73 0-17,-24 0-15,74 50 16,0-25-1,-24-1 1,-50 1 0,-1 0-1,1 25 17,-25-1-17,0 26 1,-49-1-1,24-24 1,-25-1 0,25-49-1</inkml:trace>
  <inkml:trace contextRef="#ctx0" brushRef="#br0" timeOffset="155158.73">8210 9153 0,'25'0'47,"-25"25"-47,25-25 0,0 0 15,99 0 1,-25 0-1,75 0 1,-75 0 0,-74-25-16</inkml:trace>
  <inkml:trace contextRef="#ctx0" brushRef="#br0" timeOffset="155392.73">8310 8930 0,'-25'0'0,"50"0"0,-75-25 0,75 25 47,49-25-32,25 25 1,-24 0-1,-1 25 1,-49-25-16,0 0 0</inkml:trace>
  <inkml:trace contextRef="#ctx0" brushRef="#br0" timeOffset="155774.74">8731 8806 0,'0'0'15,"-25"0"-15,1 0 0,-1 0 16,99 0 31,-49 0-47,74 0 31,-74 24-31,74 26 16,1-25-1,-51 0 1,1 24 0,-50 26-1,-25-26 1,-49 51 0,-26-26-1,26-24 1,49-26-1,0-24 1</inkml:trace>
  <inkml:trace contextRef="#ctx0" brushRef="#br1" timeOffset="179353">10716 8483 0,'24'0'141,"1"0"-125,0 0-16,0 0 15,0 0-15,24 0 16,-24 0-16,99-25 16,0 25-1,-49 0 1,-1 0-1,-49 0 1,-50 0 31,0 0-31,-24 0-1,-26 0 1,-49 0-1,99 0-15,-49 25 16,24-25 15,25 0-15,1 0 46,24 25-30,-25-25-32,25 25 15,-25 24 1,25 1 0,-25-50-16,25 50 15,-25-26 16,25 1-31,0 0 16,25-25 78,-25-25-79,25 25-15,0 0 0,0 0 16,74 0 0,-74 0-16,49 0 15,25 25 1,25 0 0,-99 0-1,0-1 1,-25 1-1,0 25 1,0-1 15,-25-24-15,-24 0 0,-26 0-1,25 0 1,26-25-1,-26 0 1,0-25 0,26 25-1,-1-25 1,0 25 15,25-25-15</inkml:trace>
  <inkml:trace contextRef="#ctx0" brushRef="#br1" timeOffset="180584">11956 8632 0,'49'-25'31,"-49"0"16,0 1-16,0-1-15,0 0-1,-24 25-15,-1-25 16,0 25-1,-49 0 1,-1 50 0,26-25-1,-1 24 1,25 1 15,25-25-31,0 24 16,0-24-1,25 0 1,25 0 0,24-1-1,-24 1 1,-1-25 0,1 25-1,-1 0 1,1 0-1,-25-1 1,-25 26 15,0-25-15,-25-25 0,0 25-1,-49-25 1,-25 0-1,-1-25 1,51 0 0,49 0-1,-25 0 1,50 25 0,74-49-1,25-1 1,0 25-1,-74 1 1,-1-1 0,1 25-1,-25-25 17,-25 0-32,25 0 15,-25-24 1,-25-26-1,-25 51 1,-24 24 0,-26 0-1,26 24 1,74 26 0</inkml:trace>
  <inkml:trace contextRef="#ctx0" brushRef="#br1" timeOffset="212179.65">7144 7937 0,'25'0'78,"-1"0"-63,1 0 1</inkml:trace>
  <inkml:trace contextRef="#ctx0" brushRef="#br1" timeOffset="214167.75">15701 7962 0,'25'0'15,"0"0"64,25 0-64,-26 0-15,1 25 0,99 0 16,-49-25-1,-26 0 1,-49 25 15,-25-25-31,-24 0 0</inkml:trace>
  <inkml:trace contextRef="#ctx0" brushRef="#br1" timeOffset="-209905.14">18008 8012 0,'0'0'0,"0"25"62,25-25 126,0 0-172,0 25-1,-1-25 1,1 0-16,-25 24 0,25-24 15,-25 25 1,25 0 0,0 0-1,-25 0 1,24-1 0,-24 1 15,0 0 0,25-25-15,-25 25-1,25 0 1,-25-1 0,0 1-1,25-25 1,0 0-1,24 0 1,-49 25 0,25-25-16,0 0 15,49 0 1,-24 0 0,0 0-1,-1-25 16,-24 25-31,25 0 16,-1 0 0,1-25-1,-1 25 1,-24-24 0,0 24-1,0 0 16,24-25-15,-24 25 0,0 0-1,0-25 17,-25 50 77,0 0-78,0-1-15,0 1-1,0 0 1,0 0 15,0 0-15,0-1 0,0 1-1,0 0 1,0 0 15,-25-25-15,25 25-1,0-1 1,0 26 0,0-25-1,0 0 1,0-1-1,0 1 1,0-50 62,0 1-78,0-1 16,25 25-16,-25-25 15,25 0 1,-1-24 0,1-1-1,-25 25 1,25 0 0,0 1-16,0-1 15,-1 0 1,1 25-1,0-25 1,25 25 0,-26 0-1,1 0 1,25 0 0,-25 0-1,24 25 16,1-25-15,0 0 0,-26 25-16,1-25 15,0 0 1,25 0 0,24 0-1,-49 0 1,24-25-1,-24 25 1,50 0 0,-1-25-1,-24 0 1,-26 1 0,-24-1-1,25-25 1,-25 1 15,25 24-15,0-25-1,-25 25 17</inkml:trace>
  <inkml:trace contextRef="#ctx0" brushRef="#br1" timeOffset="-207836.1">11485 9624 0,'0'0'0,"24"0"94,1 0-79,0 0 1,0 0-16,24 0 0,-24 0 16,25 0-1,-25 0 1,-50 0 31,0 0-47,0 0 15,0 0-15,-74 0 16,50 0 0,24 0-1,0 25 17,0 25-17,0-26 1,1 1-16,24 0 15,24-25 32,1 25-31,0-25 0,0 25-16,24-25 15,26 24 1,-1-24-1,25 25 1,-49-25 0,-25 25-1,0 25 1,-25-1 0,0-24-1,-25-25 1,-50 25-1,26 25 1,-26-50 0,51 0-1,-1 0 1,-25-25 0,25 25-1,1 0 1,-1-25-1,-25 25 1,50-25 0</inkml:trace>
  <inkml:trace contextRef="#ctx0" brushRef="#br1" timeOffset="-207288.08">12229 9674 0,'-25'0'0,"25"-25"15,25 25 16,0 0-15,-1 0-16,1 0 16,0 25-1,-25 0 1,25 49 0,-25-24-1,0-26-15,-25 26 16,-25 0-1,1-1 1,-1 1 0,0 0 15,26-50-15,48 0 30,1 0-30,75-25 0,-76 25-16,100-25 15,-74 25 1,24-25 0</inkml:trace>
  <inkml:trace contextRef="#ctx0" brushRef="#br1" timeOffset="-207060.1">12849 9872 0,'0'0'15,"25"0"48,-1 25-63,1-25 15,0 0-15,49 0 16,50 25 0,-74 0-1,-50-50 17</inkml:trace>
  <inkml:trace contextRef="#ctx0" brushRef="#br1" timeOffset="-206781.1">12998 9649 0,'-25'0'15,"25"-25"1,-25 25 0,25 50-1,0 24 1,0 25-1,0-24 1,0-1 0,0 26-1,0-51 1,0-24 0</inkml:trace>
  <inkml:trace contextRef="#ctx0" brushRef="#br1" timeOffset="-206187.99">13791 9575 0,'0'-25'16,"-24"25"-1,-1 0 1,-25 49 0,1 26-1,49-26 1,0-24 0,74 0-1,25 25 1,0-1-1,-49 1 1,-50-25 0,0 24-1,-25 1 1,0-25 0,-24 0-1,-26-1 1,26-24-1,-1 0 1,1-24 0,-26-26-1,75 25 1</inkml:trace>
  <inkml:trace contextRef="#ctx0" brushRef="#br1" timeOffset="-205954.99">13593 9649 0,'-25'0'0,"50"0"0,-75 0 16,50-25-16,25 0 16,25 1-1,49 24 1,-74 0-16,49 0 15,1 0 1,-26 24 0,-24 1-1</inkml:trace>
  <inkml:trace contextRef="#ctx0" brushRef="#br1" timeOffset="-205570.99">14387 9500 0,'0'-25'0,"0"50"0,25-50 0,-50 25 31,25 25-15,-50 25 0,25-25-16,-24 24 15,24 75 1,25 0-1,0-25 1,0-49 0,25-50-16,74 50 15,-25-50 17,-24-25-17,-25-25 1,-25 25-1,-99 1 1,-1 48 0,51 1-1,-1-25 1</inkml:trace>
  <inkml:trace contextRef="#ctx0" brushRef="#br1" timeOffset="-204904.8">11906 10443 0,'0'0'0,"25"-25"15,0 50 48,0-25-63,-1 0 0,26 0 15,-25 0-15,173 0 16,125-50 0,24 25-1,25-24 1,-99 24-1,0 0 1,-248 25-16,24 0 16,-49 25 15,-25-25-15,-24 0 15,24 0-31</inkml:trace>
  <inkml:trace contextRef="#ctx0" brushRef="#br1" timeOffset="-204255.64">13047 10666 0,'0'0'0,"0"-25"31,25 25-15,0-25-16,0 1 16,49-1-1,50 25 1,-49 0-1,-75 25-15,24-1 16,-24 1-16,-24 25 16,-26-1-1,25 1 1,-49 0 0,-1-1 15,26 1-16,24-25 1,124-1 15,50-24-15,-50 0 0,0-24-1,-49-1 1,-50 0-16,25 0 15</inkml:trace>
  <inkml:trace contextRef="#ctx0" brushRef="#br1" timeOffset="-203556.64">15379 9996 0,'25'0'78,"0"25"-63,-1-25-15,1 0 0,25 25 16,49-25 0,-25 0-1,-24 0 1,-50-25 0</inkml:trace>
  <inkml:trace contextRef="#ctx0" brushRef="#br1" timeOffset="-203274.64">15478 9624 0,'-25'0'16,"25"-25"-1,25 25 1,25 25 0,-25-25-1,24 0-15,125 50 16,-25-50 0,-224 25 15</inkml:trace>
  <inkml:trace contextRef="#ctx0" brushRef="#br1" timeOffset="-199710.69">17115 9401 0,'25'0'156,"0"0"-156,0-25 0,-1 25 16,1 0-16,50 0 16,-1 0-1,-24 0 1,-26 0 15,-48 0 16,-1 0-47,25-25 0,-50 25 31,-24-24-15,24 24 0,1 24-1,-1 1 1,0 0-1,26 0 1,-1 0 0,25-1-1,-25 26 1,25-25 0,0 0-1,25-25 63,0 0-62,-1 0-16,26 0 16,-25 0-16,49 0 15,-49 0 1,25 24-1,24 26 1,-24-25 0,-26 0-1,-24 24 1,0 1 0,0-25-1,-49-1 16,-26 26-15,51-50-16,-26 25 31,0-25-15,26 0 0,-1-25-1,0 25 1,25-25-1,-25 25 1,75-49 15</inkml:trace>
  <inkml:trace contextRef="#ctx0" brushRef="#br1" timeOffset="-198695.69">18083 9401 0,'0'0'0,"-25"0"78,25 25-62,-25 0-16,25-1 0,-50 1 16,50 0-1,-49 25 1,-1-1 0,1 1-1,-1-25 1,25-25-1,0 24 1,50-24 31,0 0-31,0 0-16,24 25 15,-24-25-15,50 25 16,-1-25-1,25 0 1,-24 0 0,-26-50 15,-24 26-15,-25-26-1,0 0 1,0 26 15,0 48 32,0 26-48,0-25-15,0 0 16,0 24-16,0 75 15,0-49 1,0 49 15,0-75-31,0-24 16,0 0 0,0 0-1,0 0 1,0-50 46,0 0-46,0 0-16</inkml:trace>
  <inkml:trace contextRef="#ctx0" brushRef="#br1" timeOffset="-185325.52">26963 8260 0,'0'-25'94,"24"25"-79,26 0 1,-25 0-16,0 0 16,49 0-1,1 0-15</inkml:trace>
  <inkml:trace contextRef="#ctx0" brushRef="#br1" timeOffset="-184923.51">28699 8458 0,'25'-24'16,"0"24"-16,-1 0 16,51 0-1,-1 24 1,-24-24 0</inkml:trace>
  <inkml:trace contextRef="#ctx0" brushRef="#br1" timeOffset="-174140.8">10815 10864 0,'25'0'15,"-1"0"157,1 0-156,0 0-16,0-24 15,0 24-15,49-25 16,-49 0 0,0 0-1,-1 25 1,-48 0 78,-1 0-79,0 25 1,0 0-1,0-25 1,25 25 0,-24-25-16,-1 0 15,25 24-15,-25 1 16,0 0 0,0 0-1,1-25-15,24 49 16,-25-49 15,25 25-31,-25 0 31,25 0-15,0 0 15,0-1-15,0 1-1,25-50 48,0 25-32,-25-24-31,24 24 16,1 0-1,0 0 1,0 0-16,24-25 16,1 25 15,0 0-15,-26 0-1,-24 25 1,0-1-1,25-24 1,-25 25-16,0 0 16,0 25-1,-49-1 1,24-24 0,0-25 15,0 0-16,-24 0 1,-1 0 0,25 0 15,0 0-15,1 0-1</inkml:trace>
  <inkml:trace contextRef="#ctx0" brushRef="#br1" timeOffset="-173103.79">11559 10889 0,'-25'0'31,"25"25"-16,0 0-15,-25-25 0,25 25 16,-24-25-16,-1 0 63,0 0-48,25-25 63,25 25-78,-25-25 16,25 0-16,-1 0 16,1 25-16,0-24 15,0 24 1,0 0-1,-1 49 1,1-24 15,-25 0-31,0 24 16,0 1 0,-49 0-1,24-1 1,0-24-1,0 0 1,0 25 0,1-26-1,-1 1 1,0-25 0,50 0 46,0 0-46,-1 0-16,26 0 15,49-25 1,-24 25 15,-51 0-15,1 0-1,25 0 1,-25-24-16,24-26 0</inkml:trace>
  <inkml:trace contextRef="#ctx0" brushRef="#br1" timeOffset="-172837.8">12154 11088 0,'0'0'16,"25"0"-16,0 0 16,0 24 15,-25 1-15,0 25-1,0-25-15,-25 74 16,0-25-1,-25-24 1,26 24 0</inkml:trace>
  <inkml:trace contextRef="#ctx0" brushRef="#br1" timeOffset="-161500.49">12626 11088 0,'24'0'234,"1"0"-234,-25-25 16,25 25-16,0 0 16,24 0-1,1-25 1,-25 25 0,24-25-1,-49 50 110,0 0-109,0 0-1,0-1 1,0 1 0,0 0-16,25 0 15,-25 25 1,0-26 0,0 1-16,0 25 15,0-1 1,0 1-1,25-25 1,-50-25 93,25-25-109</inkml:trace>
  <inkml:trace contextRef="#ctx0" brushRef="#br1" timeOffset="-160031.48">13469 11212 0,'25'-25'47,"-50"25"140,0 0-171,0 0-1,25 25-15,-24-25 16,-1 0-16,0 0 16,25 25-1,-25-25 17,25 24-17,-25-24 1,25 25-1,0 0 17,0 0-1,0 0-15,0-1-1,25-24 1,0 25-1,0 0 1,0-25 0,-1 25-1,1-25 1,25 0 0,-1 0-1,1-25 1,-25 0 15,0 25-15,-25-25-1,24 25 1,-24-24 0,25-1-1,-25 0 16,0 0-15,-25 25 0,25-25-1,0 1 1,-24 24 0,-1-25-1,0 25 1,25-25-1,-25 25 1,0 0 15,1 0 1,-1 0-17,0 25 1,-25-25-1,50 25-15,-49 24 16,24-49 0,50 0 46,-25-25-62,25 25 0</inkml:trace>
  <inkml:trace contextRef="#ctx0" brushRef="#br1" timeOffset="-154006.83">5308 11906 0,'0'25'203,"0"0"-187,0 0-16,0-1 16,0 1-16,0 0 15,0 25 1,0 24 0,0-24-1,0-25 1,0-1-1,0-48 48,0-1-47,0 0-16,0 0 15,0 0 1,0 0-16,0 1 15,0-26 1,0 0 0,0 26-1,25-1 1,0 0 15,0 25-15,-1 0 15,1 0-31,0 25 16,0 24-1,0 1 1,-1 0 15,-24-26-31,0 1 16,0 0-1,25-25 1,-25-25 15,0 0-15,0-24 0,0-1-1,0 25-15,0-24 16,25 24-1,0 25 1,0 0 0,-1 0-1,1 0 1,0 50 15,0 24-15,-25-24-1,0-1 1,0 1 0,25 0-1,-25-26 1,0 1 0,0 0 15,24-50-16</inkml:trace>
  <inkml:trace contextRef="#ctx0" brushRef="#br1" timeOffset="-153674.83">6077 12030 0,'0'0'16,"-25"0"-16,1 0 31,24 25 16,0 0-31,0 0-16,0 24 15,0-24-15,0 50 16,0-26-1,0-24 17,24-25-17,-24-25 1</inkml:trace>
  <inkml:trace contextRef="#ctx0" brushRef="#br1" timeOffset="-153507.83">5978 11906 0,'0'0'16,"0"-49"15,25 49-31,-25 24 31</inkml:trace>
  <inkml:trace contextRef="#ctx0" brushRef="#br1" timeOffset="-152739.83">6424 12154 0,'25'25'31,"0"-25"-31,-25-25 62,-25 25-46,25-25 0,-25 25-16,1-24 15,-1-1 1,-25 25 0,1 25-1,24 24 1,-25 1-1,25 49 1,25-49 0,50-1-1,24 1 1,-24-50 0,0 0-1,24-74 1,-24-26-1,-50 1 1,0 25 0,-25-26-1,25 76-15,-25-51 16,25 26 0,-25 24-1,25 0 16,0 50 1,0 0-17,0-1-15,25 76 16,0 24 0,0-25-1,-25 0 1,24-49-1,-24-25-15,50-25 16</inkml:trace>
  <inkml:trace contextRef="#ctx0" brushRef="#br1" timeOffset="-152058.83">6722 12204 0,'0'0'0,"-25"0"0,25-25 31,25 25 1,0 25-17,49 0 1,26 49 0,-76 1-1,1-26 1,-25 1-1,0-25 1,-25-25 0,1-25-1,24-50 1,0 1 0,24 24-1,1 1 1,50-1-1,-26 25 17,-24 25-17,0 25 1,0 0-16</inkml:trace>
  <inkml:trace contextRef="#ctx0" brushRef="#br1" timeOffset="-151574.83">7342 12254 0,'0'-25'47,"-25"25"-31,1 0-16,-1 25 15,-25 49 1,25 0-1,25 1 17,0-50-32,25-1 15,50-24 1,-26-24 0,1-51-1,-25 26 1,-25-1-1,0 0 1,-25 50 0,25 25 15,0 0-15,0 25-1,25-1 1,-25-24-1,49 0 1,-24 0 0,0-25-1</inkml:trace>
  <inkml:trace contextRef="#ctx0" brushRef="#br1" timeOffset="-151142.83">7640 12229 0,'-25'0'0,"75"74"0,-125-148 16,125 74-16,-100 25 31,50-1-31,0 1 16,0 0-16,0 25 16,0 24-1,0-49 16,0-50 1,25 0-17,0 0 1,-25 1-16,49-1 16,1-25-1,24 25 1,-24 25-1,-25 25 1,0 74 0,-1-49-1,-24 0 1,25-50 0,0-25 15</inkml:trace>
  <inkml:trace contextRef="#ctx0" brushRef="#br1" timeOffset="-150626.22">8136 12378 0,'50'-75'32,"-26"75"-17,-98 75 1,124-150-16,-75 75 16,-25 50-1,50-25-15,-49 49 16,24-24-1,25-1 1,74-49 0,1-25-1,-26-24 1,-49 24 0,0 0-16,0 0 15,0 1 1,-25 24 31,25 49-32,-24 50 1,24-74-16,0 74 16,24-49-1,26 49 1,-25-24-1,0-26 1,-25-24 0,0 0-1,-25-25 17,-74 0-17,-1 0 1,51-50-1</inkml:trace>
  <inkml:trace contextRef="#ctx0" brushRef="#br1" timeOffset="-150276.55">8582 12551 0,'0'0'16,"25"0"-16,0 0 15,-25-25-15,50 1 16,-26-1-16,26-25 16,-25 1-1,-25-1 1,-75 50 0,51 0-1,-51 50 1,26 24-1,24 0 17,0 1-17,75-26 1,-1-24 0,-24-25-16,49 0 15,1-49 1</inkml:trace>
  <inkml:trace contextRef="#ctx0" brushRef="#br1" timeOffset="-150060.55">9103 12477 0,'25'0'63,"-25"25"-63,25-25 0,74 0 15,-24 24 1,-51-24 15,1 0-31,25 0 16,-25-49-16</inkml:trace>
  <inkml:trace contextRef="#ctx0" brushRef="#br1" timeOffset="-149826.55">9128 12229 0,'-25'0'0,"50"0"0,-50 25 16,1-25-16,73 0 31,1 0-31,49-25 15,-49 25-15,49 0 32,-50 0-17,-24 0 1</inkml:trace>
  <inkml:trace contextRef="#ctx0" brushRef="#br1" timeOffset="-149427.48">9475 11956 0,'-49'0'16,"98"0"-16,-123 0 15,74 25 1,25-1 0,24 26-1,-24-25-15,25 0 16,49 49-1,-25-24 17,1 24-17,-50-24 1,-1-1 0,-24 1-1,-24-25 1,-26 24-1,-49 26 1,49-26 0,25-49-1,-24-24 1,49-1 0</inkml:trace>
  <inkml:trace contextRef="#ctx0" brushRef="#br1" timeOffset="-147280.25">30981 8186 0,'0'0'0,"-25"0"110,50 0 187,0-25-297,0 25 0,24 0 15,-24 0-15,174 0 16,-26 0 0,-148 0-16,49 25 15,-49-25 1,-50 0 78,1 0-79,-1 0-15,0 0 0</inkml:trace>
  <inkml:trace contextRef="#ctx0" brushRef="#br1" timeOffset="-144872.59">7144 7987 0,'-25'0'266,"50"0"-125,0 0-141,-1 0 15,51-25-15,74 0 31,-50 25-15,-74-24 0,-1 24-1,1 0 79</inkml:trace>
  <inkml:trace contextRef="#ctx0" brushRef="#br1" timeOffset="-142935.4">10889 12204 0,'25'0'15,"-25"25"79,0 0-78,0-1-16,-25 1 15,25 0-15,0 25 16,0-1 0,0 26-1,0-51 1,0 1-16,25-25 62,-25 25-46</inkml:trace>
  <inkml:trace contextRef="#ctx0" brushRef="#br1" timeOffset="-142517.33">11385 12154 0,'0'-25'31,"-24"50"32,24 0-63,0 0 16,-25 0-16,25 0 15,-25 49 1,25-49-16,0 0 15,0-1-15,0 26 16,25-25 0,0 0-1,-25-1 1,24-24 15,-24-24-15</inkml:trace>
  <inkml:trace contextRef="#ctx0" brushRef="#br1" timeOffset="-142068.33">11832 12229 0,'-25'0'0,"25"-25"16,-25 25-16,-24 0 15,24 0 17,-25 74-17,50-49-15,-25 25 16,25-25-16,0 49 16,0-24-1,50-26 1,49 1-1,0-50 17,-49 1-17,24-26 1,-74 0 0,0-24-1,-24 49 1,-51 0-1,1 1 1,24 24 0,25 24-1,50-24 1</inkml:trace>
  <inkml:trace contextRef="#ctx0" brushRef="#br1" timeOffset="-141535.33">12675 12402 0,'-25'0'0,"1"0"31,48 0 31,26 0-46,-25 0-16,0 0 0,24 0 16,-24 0-16,25 0 15,-26 0 1,-24-49 15</inkml:trace>
  <inkml:trace contextRef="#ctx0" brushRef="#br1" timeOffset="-140735.33">13692 12204 0,'0'-25'16,"-25"0"-1,25 0 1,25 1 0,25 24 15,49 0-15,-74 0-16,24 24 15,-49 1 1,0 25-1,-49 24 1,-50-24 0,49-25-1,75-25 32,0 0-47,24 0 16,1 0-1,24 25 1,-49 24 0,-25 1 15,0-1-15,-25 1-1,25-25 1,-49-25-1,-1 0 1,25 25-16,-49-25 16,24-25-1,25 0 1,1 25 0,24-25 15,0 0-16,24 1 1,1-1-16</inkml:trace>
  <inkml:trace contextRef="#ctx0" brushRef="#br1" timeOffset="-140319.33">14238 12179 0,'0'0'15,"0"25"48,-25-25-63,25 25 0,-50 49 16,26 25-1,24 1 1,49-26-1,50-49 1,26-25 0,-101 0-1,76-25 1,-26-25 0,-49-24-1,-25-50 1,-99 50-1,74 74-15,-50-25 16,-24 25 0,25 25-1,49-1 1</inkml:trace>
  <inkml:trace contextRef="#ctx0" brushRef="#br1" timeOffset="-136780.6">15230 12502 0,'25'0'125,"0"0"-110,24 0-15,-24 0 16,0 0-16,25 0 16,24 0-1,0 0 1,-74-25 31</inkml:trace>
  <inkml:trace contextRef="#ctx0" brushRef="#br1" timeOffset="-136538.6">15379 12204 0,'-25'0'0,"50"0"0,-25 0 32,25 0-17,49-25 1,-49 25-16,74 0 16,-24 0-1</inkml:trace>
  <inkml:trace contextRef="#ctx0" brushRef="#br1" timeOffset="-135408.6">16570 12129 0,'24'0'15,"1"0"1,-25-24 0,25-1-1,-25 0 16,-25 25-15,0 0-16,1 0 16,-1 0-16,-25 25 15,-24 24 1,24 26 15,50-50-15,0 0-16,75 24 31,-51-49-31,76 50 16,-26-50-1,-24 25 1,-26-1 0,1 1-1,-25 25 1,0-1-1,-49 1 1,-26-25 0,1-25-1,24-25 1,1-25 0,49 26-1,0-1-15,24-25 31,51 25-15,24-49 0,0 49-1,-74-24 1,0 24 0,24-50-1,-49 26 1,0 24-1,0 0 1,-49 25 0,-26 25-1,51 24 1,-1-49-16,25 25 16,25-25-1</inkml:trace>
  <inkml:trace contextRef="#ctx0" brushRef="#br1" timeOffset="-134925.6">17066 12105 0,'0'0'16,"24"0"-16,1-25 16,0 25-1,0-25 1,-50 50 15,0 0-31,0-1 16,1 1-16,-26 50 15,25-1 1,25-24 0,25 49-1,49-25 16,-24-24-15,49-25 0,0-25-1,1-50 1,-51-24 0,-49-75-1,-74 50 1,-25 24-1,24 50 1,1 25 0,49 25-1,0 0 1</inkml:trace>
  <inkml:trace contextRef="#ctx0" brushRef="#br1" timeOffset="-132728.48">11112 12923 0,'-24'0'31,"24"25"63,-25-25-94,25 25 15,0 0 1,0-1 0,0 1-16,0 0 15,0 25 1,0-26-1,0 1 1</inkml:trace>
  <inkml:trace contextRef="#ctx0" brushRef="#br1" timeOffset="-132443.48">11162 12898 0,'0'0'0,"-25"0"16,25-24-1,25 48 32,0-24-31,-25 25-16,25-25 15,0 25 1,-1 0 0,1-25-1,0 0-15</inkml:trace>
  <inkml:trace contextRef="#ctx0" brushRef="#br1" timeOffset="-132211.47">11509 12874 0,'-49'24'16,"98"-48"-16,-24-1 16,-50 25 15,1 25-15,-1 24-1,0-49-15,-25 50 16,26-25-1,-1-1 1</inkml:trace>
  <inkml:trace contextRef="#ctx0" brushRef="#br1" timeOffset="-131945.47">11559 12874 0,'0'0'0,"0"-25"15,0 50 48,0-1-47,0 1-1,50 25 1,-50-25-1,0 24 1,0-24 0,0 0-1</inkml:trace>
  <inkml:trace contextRef="#ctx0" brushRef="#br1" timeOffset="-131411.48">11906 12948 0,'0'-25'15,"25"25"-15,-25-25 0,0 1 32,-25 24-1,25 24-16,-25 26 1,1-50-16,24 25 16,0 24-1,24-24 1,26-25 0,-25 0-1,0 0-15,24-25 16,-24-24-1,-25 24 1,0 0 15,-25 0-15,0 25 0,25 25 15,-24-25-16,24 75 1,24-51 0,1 26-1,25-25-15,-1 0 16,-24-1 0,-25-48-1</inkml:trace>
  <inkml:trace contextRef="#ctx0" brushRef="#br1" timeOffset="-131111.48">12179 12923 0,'0'0'16,"-25"0"0,50 0 30,0 0-46,0 25 16,0 0 0,24 0-1,1 24 1,-25 1 0,-1-25-16,1-1 15,0-24 1,-25-24 15</inkml:trace>
  <inkml:trace contextRef="#ctx0" brushRef="#br1" timeOffset="-130862.48">12452 12923 0,'0'25'0,"0"-50"0,-25 25 31,0 0-15,25 25 0,-24 0-1,-26 49 1,50-49-16,-74 49 16,24 1-1,25-50 1,25 0-1,25-50-15</inkml:trace>
  <inkml:trace contextRef="#ctx0" brushRef="#br1" timeOffset="-129747.35">13891 12998 0,'0'-25'15,"0"50"48,0-1-48,24 1-15,-24 0 0,0 0 16,0 0 0,25 49-1,-25 1 1,0-100 15,0 0-15,0-25-1,0 1 1,0 24 0,0-25-1,0 25 1,25 25-1,0 0 1,0 25 0,-1 25-1,1-1 1,-25 1 0,0-25 15,0-50 0,0 0-15,25 25-1,0-49 1,24 49 0,1-50-1,-25 50-15,24-25 16,-24 25-1,-25 25 1,25 25 0,25 24-1,-50-24 1,25-25 15,-25-1-15,0-48-1</inkml:trace>
  <inkml:trace contextRef="#ctx0" brushRef="#br1" timeOffset="-129497.38">14536 13122 0,'0'24'62,"0"1"-46,0 0-16,0 0 0,24 49 15,1-24 1,-25-25 0,0 0 15,0-50-16,0 0-15</inkml:trace>
  <inkml:trace contextRef="#ctx0" brushRef="#br1" timeOffset="-129311.36">14610 12923 0,'0'0'0,"-25"0"31,25-25-31,25 25 63</inkml:trace>
  <inkml:trace contextRef="#ctx0" brushRef="#br1" timeOffset="-128798.36">14883 12998 0,'0'24'0,"0"-48"0,-25 48 16,25 26 0,-25-50-16,25 50 15,0-1 1,25 26-1,-25 24 1,0-74 0,0 24-1,0-73 32,0-1-31,-25-25-1,25 25 1,0 1-16,50-1 16,-1-25-1,26 25 1,-50 0 0,-1 75-1,26 25 1,-25-1-1,-25 0 1,0-49 0,0 0-1,0-50 17</inkml:trace>
  <inkml:trace contextRef="#ctx0" brushRef="#br1" timeOffset="-115908.59">25474 9798 0,'0'25'141,"0"-1"-141,0 1 16,0 0-16,0 25 15,0 49 1,0 0-1,25-49 1,0-25-16,0 24 16,-25 1-1,25-1 1,-25-73 15</inkml:trace>
  <inkml:trace contextRef="#ctx0" brushRef="#br1" timeOffset="-113208.63">25499 9847 0,'-25'0'15,"1"0"-15,24-24 63,24 24-1,1 0-46,0 0-16,0 0 0,0-25 0,49 0 15,-49 25-15,74-25 16,-25 0 15,51 1-15,-1-26 0,24 0-1,-48 26 1,-76 24-16,76-25 15,48 0 1,-24 25 0,-24 0-1,48-25 1,-73 0 0,-1 25-1,-24 0 1,49 0-1,0 0 1,25 0 15,-99 0-15,25 0 0,-25 0-1,-1 0 1,1 0-1,0 0 1,0 0 0,0 0-1,-1 0 48,1 0-63,0 0 15,0 0 17,0 0-1,-1 0-15,1 0-1,0 0 1,0 0-1,0 0 1,24 0 0,26 0-1,-50 0 1,-1 0-16,-48 25 156,24 0-156,0 0 16,0 0-16,0-1 15,-25 26 1,0 49 0,25-24-1,0-51-15,0 1 16,0 50 0,0-26-1,0 26 1,0-50-1,0-1-15,0 1 16,0 0-16,0 25 16,25-1-1,-25-24 17,25 0-17,-25 0 1,-25-25 78,0 0-79,0 0-15,0 0 0,-49 0 16,-1 0-1,1 0 1,49 0-16,-74 0 16,49 0-1,1 0 17,-26 0-17,51 0-15,-51 0 16,26 0-1,-1 0 1,0 0 0,-24 0-1,0 24 1,24-24 0,0 0-1,1 0 1,-1 25-1,-24-25 1,-1 25 0,26 0 15,24-25-15,0 0-1,-49 0 1,-26 25-1,26-25 1,24 0 0,26 0-1,-1 0 1,0 0 0,-25 0-1,1 0 1,24 0-16,0 0 15,0 0 1,1 0 0,-26 0-1,25 0 32,0 0-31,1 0-1,-1 0 1,0 0 0,0 0-1,0 0 1,0 0 0,1 0-1,-1 0 1,0 0-16,0 0 31,0 0-15,-24 0-1,24 0 1,0 0 15,0 0-15,25-25-1,-24 25 17,24-25-17</inkml:trace>
  <inkml:trace contextRef="#ctx0" brushRef="#br1" timeOffset="-112031.61">28029 9947 0,'0'24'16,"25"-24"172,0 0-173,0 0-15,0 0 16,-1 25-1,26-25-15,49 0 16,25 0 0,-49-25-1,-51 25 1,76 0-16,-76-24 16,100 24-1,-24-25 1,-26 25-1,25-25 1,1 0 0,-1 25-1,-25 0 1,-49 0-16,99-25 16,-25 25-1,25 0 1,-49 0-1,24-24 1,-50 24 0,-24 0-1,-74 0 17,24 0-17</inkml:trace>
  <inkml:trace contextRef="#ctx0" brushRef="#br1" timeOffset="-110725.28">25450 10244 0,'0'25'15,"0"-50"-15,24 50 16,-48-25 125,-1 0-126,0 0 1,0 0-16,0 0 15,1 0-15,-26 0 16,0 25 0,-98-25-1,24 25 1,74-25 0,0 25-1,25-25-15,1 0 16,-26 0-1,0 0 1,-74 49 0,75-49-1,24 0-15,25 25 16,-25-25 0,0 0 15,-24 25-16,-1-25 1,25 0 0,1 25-16,-1-25 15,-25 0 1,25 0 0,1 0-1,-1 0 1,0 0-1,0 0 1,0 0 0,1 24-1,-1-24 1,0 0 0,50-24 62</inkml:trace>
  <inkml:trace contextRef="#ctx0" brushRef="#br1" timeOffset="-109553.28">24234 10195 0,'-25'0'0,"1"0"16,-1 0 0,25-25 30,-25 25-46,0 0 32,0 0-17,25 25 17,-24-25-32,-1 0 46,25-25-46,-25 25 32,0 0 30,25 25 32,25-25-94,-25 25 0,25-25 16,-25 24-16,25 26 15,-1 0 1,1 24-1,-25 0 17,0-24-17,0-25-15,-25 0 16,25-1 0,0 1-1,-24-25 95,24-25-110,-25 25 0</inkml:trace>
  <inkml:trace contextRef="#ctx0" brushRef="#br1" timeOffset="-108285.05">29790 9550 0,'25'0'16,"0"0"15,-25 25 141,25-25-156,-25 24-16,0 1 15,0 0-15,25 0 0,-25 0 16,0 74 15,24-50-15,-24 26-1,25-1 1,-25 1 0,0-26-1,0 1 1,0-25-16,0 24 15,0-24 17,0-50 15,0 1-32,0-1-15</inkml:trace>
  <inkml:trace contextRef="#ctx0" brushRef="#br1" timeOffset="-106881.05">28649 9947 0,'0'-25'63,"-24"25"15,24-25-78,-25 25 0,0 0 47,0 25-32,0-25 1,1 25 0,24-1-1,0 1-15,-25 0 16,25 0-1,0 0 1,0 0 0,25-1 15,-1-24-15,26 25-1,-25-25-15,0 0 16,24 0-1,-24-25 17,0 1-17,-25-1 1,0 0 0,0 0-1,0 0 1,-25 0-1,0 1 1,0-1 15,1 25-15,-1 0 0</inkml:trace>
  <inkml:trace contextRef="#ctx0" brushRef="#br1" timeOffset="-105972.05">29046 9922 0,'-25'-25'15,"1"25"48,-1 0-32,25 25-15,-25-25-1,25 25 1,-25-25 15,25 24-31,-25-24 32,25 25-17,0 0 1,0 0-1,0 0 17,25-25-32,0 0 15,-25 25 1,25-25 0,24 0-1,-24 0 32,-25-25-31,0 0-1,25 25-15,-25-25 32,0 0-17,0 0 1,0 1 15,-25-1-15,0 25-1,25-25 1,-24 25 0,-1-25-1,0 25 1,25 25 31</inkml:trace>
  <inkml:trace contextRef="#ctx0" brushRef="#br1" timeOffset="-105321.04">29369 9897 0,'0'-25'16,"25"25"0,-50 0 15,0 0-15,0 0-1,0 0 1,25 25-1,-24-25 1,24 25 0,-25 0-1,0-1 1,25 1 0,25 0-1,0-25 1,-1 0-16,26 25 15,-25-25 1,0 0 0,24-25-1,1 0 17,-50-24-17,0 24 1,-50 0-1,1 0 1,-1 25 0,-24 25-1,24-25-15</inkml:trace>
  <inkml:trace contextRef="#ctx0" brushRef="#br1" timeOffset="-104661.05">28922 10220 0,'0'24'125,"25"1"-109,-25 0-16,25 0 16,0 0-16,-1-1 15,26 26 1,25-25-1,-26 24 1,-24-49 0,-25 25 15,25-50 0</inkml:trace>
  <inkml:trace contextRef="#ctx0" brushRef="#br1" timeOffset="-104204.83">29369 10368 0,'0'-24'15,"-25"24"17,25 24 14,0 1-30,-25 0-16,25 0 16,0 0-1,0-1-15,25-24 16,0 25 0,0 0-16,-1 25 15,-24-26 1,0 26-1,-74-50 1,-25 25 0,49-25-1</inkml:trace>
  <inkml:trace contextRef="#ctx0" brushRef="#br1" timeOffset="-103039.83">30063 10740 0,'0'25'0,"-25"-25"0,1 0 15,-1 0 1,0 0 0,25 25-1,-25-25-15,0 74 16,-24 1-1,24-26 1,25 26 0,99-50-1,-74-1-15,49-24 16,1 0 15,-26-49-15,-49-50-1,0 74-15,-24-25 16,-1 1 0,-25-1-1,-24 50 1,49 0-16,0 25 16,0-25-16</inkml:trace>
  <inkml:trace contextRef="#ctx0" brushRef="#br1" timeOffset="-102539.83">30460 10765 0,'0'25'46,"0"0"-30,0 0-16,0-1 16,-25 1-16,1 25 15,24 24 1,0-24 0,24-25-1,51-1 1,-26-24-1,-24 0-15,0-49 16,0 24 0,0-25-1,-25 26 17,0 48 14,0 1-30,0 25 0,24-1-1,26 1 1,-25-25 0,0-25-1</inkml:trace>
  <inkml:trace contextRef="#ctx0" brushRef="#br1" timeOffset="-102207.83">30931 10666 0,'0'-25'0,"0"50"62,0 0-62,0 0 16,0 49 0,-24 0-1,24 50 1,0-49 0,0-1-1,0-24 1,0-25-16,24 0 15,1-25-15,74 24 16,-24-48 0,-26-1-1</inkml:trace>
  <inkml:trace contextRef="#ctx0" brushRef="#br1" timeOffset="-101759.83">30758 10889 0,'25'0'0,"-75"0"0,75 0 0,-50-25 0,50 25 31,74-24-15,-74 24-16,148-25 16,-73 0-1,-51 0 1,1 0-1,-25 1 1,0-1 0,-50 25 31,0 49-32,0 1 16,25 49-15,0-74-16,-25 49 16,25-49-16,0 25 15,0 49 1,0-49 0,0-1-1</inkml:trace>
  <inkml:trace contextRef="#ctx0" brushRef="#br1" timeOffset="-101536.83">31428 10988 0,'24'0'16,"-48"0"-16,48-24 0,-24 48 46,0 26-30,0 24 0,-24 1-1,24-25 1,-25-26 0,25-48-1</inkml:trace>
  <inkml:trace contextRef="#ctx0" brushRef="#br1" timeOffset="-101375.83">31477 10740 0,'0'0'0,"0"-24"15</inkml:trace>
  <inkml:trace contextRef="#ctx0" brushRef="#br1" timeOffset="-100942.83">31651 10914 0,'0'25'16,"0"-50"-16,0 75 0,0-26 15,0 26 1,49-25 0,-24-25-1,0 0 1,0-25 0,-25-25-1,25-24 1,-1 49-1,-24 0 17,-49 25-32,24 0 15,0 50 1,0 0 0,1 24-1,-1 0 1,25-24-1,49-25 1,26 0 0,-1-25-1,-49-25 1</inkml:trace>
  <inkml:trace contextRef="#ctx0" brushRef="#br1" timeOffset="-100392.83">31998 10988 0,'0'-24'16,"25"24"31,0 0-47,-1 0 16,1 0-16,50 74 15,-26 0 1,-49-24-1,0 0 1,-25-25 0,1-1-16,-1-24 15,0-24 1,50-1 0,74-50-1,25 26 1,-25-26-1,-24 1 17,-75 24-17,0 25 1,0 100 15,0-50-31,0 74 16,25-25-1,-1-24 1,1 24 0,-25-24-1,-25-50-15,-49 25 16,0-25 0,49 0-16,-99-75 15,99 51 1</inkml:trace>
  <inkml:trace contextRef="#ctx0" brushRef="#br1" timeOffset="-98212.39">26764 9550 0,'0'-25'219,"0"50"-125,0 0-79,0-1 1,25 1 0,-25 0-1,0 0 1,0 0-1,0-1 1,0 1 0,0 0-16,0 0 31,0 24-15,0-24-1,0 0 1,0 0-1,0 0 1,0-1 0,0 1-1,0 0 1,0 0 0,0 0-1,0 0 1,0-1-1,25-24 1,-25 25 0,0 0 15,0 0 0,0 0 0,25-25-15,-25 24 0,0 1-1,0 0 17,0 0-17,0 0 1,0-1 31,0 1-32,0 0 17,0 0 124,0-50 16,0-25-157</inkml:trace>
  <inkml:trace contextRef="#ctx0" brushRef="#br1" timeOffset="-96997.39">25946 10021 0,'25'0'16,"-50"0"78,0 0-94,0 0 15,0 0-15,0 25 16,1 0 0,-1 24-1,0-49-15,25 50 16,0 0-1,0-26 1,0 1 0,25 0-1,0-25 1,24 0 0,1 0-1,24-50 1,-24 26-1,-25-1 1,-25-25 0,25 25-16,-25-24 15,-25-26 17,0 75-17,-49 0 1,-1 25-1,50 0 1,25 0 0,0 0-1,25-25 1,25 24 0,-25 1-1,-1 0 1,1 0-1,0 0 1,0-1 0,-25 26-1,0 0 17,25-50-17,-25 24 16</inkml:trace>
  <inkml:trace contextRef="#ctx0" brushRef="#br1" timeOffset="-96746.39">26343 10120 0,'-25'0'0,"25"25"47,0 0-32,0 0-15,0 0 0,0-1 16,25 1-16,-25 25 31,24-25-15,-24-1-1,50-24 1</inkml:trace>
  <inkml:trace contextRef="#ctx0" brushRef="#br1" timeOffset="-95897.4">27583 9872 0,'0'0'0,"-25"0"46,0 0-46,0 0 16,-24 0 0,-1 25-1,1 25 1,49-26 0,-50 26-1,50 0 1,0-25-1,50 24 1,24-24 0,-24-25-1,-1-25 1,1-24 0,24-1-1,-49-25 1,-25 26-1,-50-26 1,26 51 0,-26 24-1,0 24 1,1 1 15,24 50-15,25-51-1,0 1-15,25 25 16,24 0 0,-24-26-1,0 1 1,0 0 0,0-25-1,-1 0 1</inkml:trace>
  <inkml:trace contextRef="#ctx0" brushRef="#br1" timeOffset="-95464.4">27806 10046 0,'25'-25'31,"-25"0"-31,25 25 16,24-25 0,1 25-1,-50 25-15,0 25 16,-25 24 0,0-24-1,0-25 1,50-25 31,0 25-47,25 24 15,-26-49-15,1 50 16,0-25 15,-25-1-15,-74 1-1,-26-25 1,-24 25 0,50-50-1</inkml:trace>
  <inkml:trace contextRef="#ctx0" brushRef="#br1" timeOffset="-93283.39">25524 9847 0,'25'0'47,"-25"-24"31,0-1-63,0 0 1,-25 25 0,0-50-1,25 26 1,0-1-16,0-25 16,0 25-1,25 1 1,25-1-1,-26 0 1,1 0 0,50 0-1,-51 25-15,26-49 16,-25 49 15,-25-25 0,49 25-15,1 0 0,-25 0-1,0 0-15,24 0 16,-24 0 0,0 0-1,0 0 1,0 0-1,-1 0 1,1-25 15,25 25-15,24-25 0,-49 1-1,0 24 1,0 0-1,-25-25 1,24 0 15,1 0-15,0 0 0,-25 1 15,0-1-16,25 25-15,-25-25 16,0 0 0,0 0-1,0 1 17,0 48 46,0 1-78,0 0 31,0 0-15,25 0-1,-1-25 1,51 49-1,-26-49 1,-24 25-16,25-25 16,-1 0 15,-49-25-15,50 0-16,0 1 31,24-1-16,-24-25 1,-1 50 0,-24-25-1,25 25 1,-1-24 0,1 24-1,0 0 1,24 0-1,0 0 1,-24 0 0,-25 24-1,24-24 1,1 25 0,24-25-1,1 25 16,-26-25-15,-24 25 0,0-25-1,0 25 1,0-25-16,49 24 16,0 1-1,-24 0 1,-25 25-1,25-1 1,-26 1 0,-24-25-1</inkml:trace>
  <inkml:trace contextRef="#ctx0" brushRef="#br1" timeOffset="-92652.16">25946 8756 0,'0'0'0,"25"-25"31,-25 50 16,0 0-31,0 0-16,24-1 0,-24 1 15,25 0 1,0 49 0,0-49-1,-25 0 1,25 0 0</inkml:trace>
  <inkml:trace contextRef="#ctx0" brushRef="#br1" timeOffset="-92167.14">25772 8855 0,'0'0'16,"25"0"-16,-25-25 16,25 25 15,-25-24-31,24 24 0,26-25 16,74-25-1,25 1 1,-99 24-1,-26 25 17,1 0-17,0 0 1,0 25 0,0 24-1</inkml:trace>
  <inkml:trace contextRef="#ctx0" brushRef="#br1" timeOffset="-91819.16">25896 9128 0,'25'0'47,"0"0"-47,24 0 15,1-25 1,49 1-1,0-1 1,-24 25 0,24-25-1</inkml:trace>
  <inkml:trace contextRef="#ctx0" brushRef="#br1" timeOffset="-90920.16">26615 8607 0,'0'0'15,"0"25"63,0 0-78,0 0 16,0-1-16,0 1 0,25 25 16,25-1-1,-1 26 1,1-26-1,-25-24 17,-25-50-1,-25 1-15,-25-26-1,26 25 1,-1 0-16,0-74 15,0 0 1,25 0 0,50 49-1,-25 25-15,49-24 16,0-1 0,-24 50-1,-25 50 1,24 24 15,-49-24-15,0 24-1,-74 1 1,-25-26 0,49-49-1,1 25 1,24-25-1,0 0 1,50 0 15,24 0-15,51 25 0,-26 0-1,-24 24 1,49 1-1,-49-25 1,-26-1 0,-24-48 31</inkml:trace>
  <inkml:trace contextRef="#ctx0" brushRef="#br1" timeOffset="-71869.36">24061 10344 0,'-25'-25'234,"25"0"-203,0 0 1,0 50 108,25-25-140,-25 25 16,0 0-1,24-1-15,-24 1 32,25-25-32,-25 25 0,0 0 31,25-25-31,-25 25 16,25-1-1,-25 26 1,25 0-1,-25-26 1,24-24-16,-24 50 16,0-25-1,25-25 1,-25 25 0,0-50 62,-25 0-63,25 0 1,-24 25-16,-1-25 16,25-24-1,-50-1 1,25 1-1,25 24-15,-24-25 16,-1 25 0,25 1-1,-25 24 1,25-25-16,0 0 31,0 50 63,0 0-78,0-1-16,0 1 15,0 0-15,0 49 16,0 1-1,0-1 1,0-49 0,25 0-1,-25-50 79,25 25-94,-25-25 0,0 0 16,24 1-16,1-76 15,0 26 17,0 24-17,-25 26 1,0-1-1,0 50 32,-25-25-31,25 24-16,0 51 16,0-50-16,-25 24 15,25-24-15,0 74 16,0-24-1,50-1 17,-50-49-32,0 0 0,49 24 31,-24-49-15,-25-25 30,-49-24-46</inkml:trace>
  <inkml:trace contextRef="#ctx0" brushRef="#br1" timeOffset="-70284.11">23639 11237 0,'-25'0'32,"0"0"-17,25 24 48,0 1-48,0 0-15,0 0 16,0 0 0,0-1-16,0 1 0,0 0 15,0 25 1,0-26-1,0 1 1,0 0 0,25-25-1,-25-50 17,-25-24-17,-24 24 1,24 26-1,25-26 1,0 25 0,25 25-1,-25-25-15,49 25 16,-24 50 15,25 24-15,-50-24-1,24-25 1,-24 0 0,0-50 31,0 0-32,0 0 1,25 0-1,0 1 1,-25-1-16,50 0 16,-1 25-1,-24 0 1,0 0 0,25 25 15,-26 24-16,-24-24 1,25 25 0,-25-25-1,0-1 1,0 1-16,25-25 31</inkml:trace>
  <inkml:trace contextRef="#ctx0" brushRef="#br1" timeOffset="-69964.13">24309 11336 0,'0'-25'15,"-25"25"-15,25 25 63,0 0-48,0-1-15,0 1 16,0 0-16,0 0 16,25 24-1,-25-24 1,0 0-1,24-25 1,-24-25 15</inkml:trace>
  <inkml:trace contextRef="#ctx0" brushRef="#br1" timeOffset="-69772.13">24160 11212 0,'0'-25'15</inkml:trace>
  <inkml:trace contextRef="#ctx0" brushRef="#br1" timeOffset="-69290.13">24507 11261 0,'25'0'0,"-50"0"0,50 25 16,-25 0-16,25 25 15,-1 24 1,-24-24 0,25-26-16,-25 26 15,0 0 1,0-75 31,0 0-32,0-25 1,25 1 0,0 24-16,74-49 15,0 49 1,-24 25 0,-50 74 15,-1 25-16,-24-74-15,25 74 16,-25-49 0,0-25-1,0-50 17,0-25-32</inkml:trace>
  <inkml:trace contextRef="#ctx0" brushRef="#br1" timeOffset="-67343">29840 8979 0,'0'25'109,"0"0"-109,0 0 16,0 0-16,0-1 0,-25 1 15,25 25 1,0-1 0,-25-49-16,25 50 15,0-25 1,0-50 31,0 0-32,0 0 1,0-24 0,0-26-1,0 51-15,0-26 16,25 25-1,0 25 1,0 0 0,24 25-1,1 0 1,-25 24 0,0 1-1,-25 0 1,0-26 15,0-48 16,24-1-31,-24 0-1,0 0-15,75-24 16,-50-1-1,-1 50 1,26-25 0,-25 25-1,0 50 1,0-50-16,-1 74 16,26-24-1,-25-1 1,-25-24 15,0 0-15</inkml:trace>
  <inkml:trace contextRef="#ctx0" brushRef="#br1" timeOffset="-66743">30807 9079 0,'0'0'0,"0"-25"47,-24 25-47,-1-25 16,0 25-16,-49 0 15,49 0 1,-25 25 0,-24 49-1,24-24 1,50-1 0,25-24-1,74 0 1,-74-25-16,49 0 15,-24-25 1,-50 0 0,25-24-1,0-1 1,-25 25 0,0 1-16,0 48 62,24 1-31,1 25-15,0-25-16,25 24 16,-1-24-1,-24 0 1,0 0-1,0-25 1</inkml:trace>
  <inkml:trace contextRef="#ctx0" brushRef="#br1" timeOffset="-66427">31130 9103 0,'25'-24'0,"-50"48"0,50-73 15,-1 74 48,1-1-47,0-24-16,74 50 15,-24 0 1,-50-50-16,74 74 15,-74-74-15,49 50 16,-49-26 0,-25 1-1,-25-50 17</inkml:trace>
  <inkml:trace contextRef="#ctx0" brushRef="#br1" timeOffset="-66005">31552 8979 0,'49'-25'31,"-98"25"16,49 25-47,-25-25 16,-25 50-16,-74 24 15,50 1 1,-26 24-1,76-74 1,-1 24 0,0 1-1,25-25 17,0-50 14</inkml:trace>
  <inkml:trace contextRef="#ctx0" brushRef="#br1" timeOffset="-56404.93">17462 10319 0,'0'25'94,"0"-1"-78,0 1-1,25-25 1,25 0 0,0 0-1,24 0 1,-24 0-1,-75-25 17,0 25-17,-74-24 1,49 24 0,0 0-1,26 0 1,48 0 31,1 0-32,25 24 1,0-24 0,-26 0-16,-48 0 46,-26 0-30,-25 0 0,26 0-1,24 0 1,50 0 15,0 0-15,24 25-16,75-25 15,-49 0 1,-50 0-16,-1-25 31,-48 25 16</inkml:trace>
  <inkml:trace contextRef="#ctx0" brushRef="#br1" timeOffset="-50005.36">1687 13444 0,'0'-25'78,"25"50"31,-25 0-109,0 0 16,0 0-16,24-1 0,-24 1 16,0 50-1,25-1 1,-25-49-1,0 0 1,25 24 0,-25 1-1,25-50 1,-25 25 0</inkml:trace>
  <inkml:trace contextRef="#ctx0" brushRef="#br1" timeOffset="-49509.36">1662 13494 0,'0'-25'15,"-25"25"17,25-25-17,50 25 16,-25 0-31,-1 0 16,1-25-16,0 25 16,99-24-1,-25-1 1,-49 0 0,-1 25-1,-24 0 1,-25 25-1</inkml:trace>
  <inkml:trace contextRef="#ctx0" brushRef="#br1" timeOffset="-49210.36">1811 13692 0,'-25'25'31,"50"0"-15,0-25 0,24 0-1,50 0 1,-24-25-1,-26 25 1,1 0 0,-25-25-16</inkml:trace>
  <inkml:trace contextRef="#ctx0" brushRef="#br1" timeOffset="-48900.36">2530 13568 0,'25'-25'31,"-25"50"0,0 0-15,-25 0-16,25 24 15,0 26 1,0-50 0,0-1-16,0 26 15,25-25 1,-25-50 31</inkml:trace>
  <inkml:trace contextRef="#ctx0" brushRef="#br1" timeOffset="-48708.36">2381 13444 0,'-25'-25'31,"50"25"0</inkml:trace>
  <inkml:trace contextRef="#ctx0" brushRef="#br1" timeOffset="-47895.33">2828 13519 0,'0'0'16,"-25"24"-16,0-24 16,25 25-1,25-25 1,25 75-1,24-26 1,-74-24-16,50 25 16,-50-1-1,0 1 1,0-25 0,0-50 15,-25 25-31,25-50 15,-25 25-15,25-24 32,0 24-17,50-25 1,-50 26-16,74-1 16,-24 0-1,-26 25-15,26 0 16,0-25-1,-1 25 1,1-25 0,-25 1-1,-25-1 17,-25 25-32,0 49 15,0-49 1,-24 75-1,49-26 1,49 1 15,50-50-15,-24 50 0,-26-26-1,-49 1 1,0 0-1,-24 0 1,-1 0 0,0-25-16,0 24 15,-24-24 1,-26 0 0,26-49-1,49-1 1</inkml:trace>
  <inkml:trace contextRef="#ctx0" brushRef="#br1" timeOffset="-47527.36">3646 13221 0,'0'-25'0,"0"50"0,0-25 46,0 25-30,0 0-16,0 74 16,25 0-1,-25 0 1,0 50 0,0-50-1,0-74-15,0 74 16,25-49-1,-25-1 1,25-49 0,0 0 15,49-24-15,-49-1-16,49-50 15,-24 1 1</inkml:trace>
  <inkml:trace contextRef="#ctx0" brushRef="#br1" timeOffset="-47360.36">3671 13568 0,'-25'0'16,"50"0"-16,-75 0 0,26 0 15,48 0 1,26 0-1,-25 0-15,198-99 16,-148 74-16</inkml:trace>
  <inkml:trace contextRef="#ctx0" brushRef="#br1" timeOffset="-46279.36">5184 13519 0,'0'0'0,"25"-25"16,0 25-1,-25-25-15,-25 25 32,-25-25-32,-24 25 31,0 50-15,-1-1-1,1 26 1,24 24-1,25 0 1,0-49 0,25-25-16,50 49 15,0-24 1,-1-26 0,51-24-1,-76 0-15,76-49 16,-76 24-16,100-74 15,-74 49 1,-25-74 0,-50 50 15,-49 24-15,-26 25-1,-24 50 1,75 0-1,24 0 1,50 0 0,99-1-1,-50 26 1,-49-50-16,25 50 16,-50-1-1,0 50 1,0-24-1,0-26 1,24 1 0,1-50-16,25 25 31,-1-25-15,26-25-1,-50-49-15</inkml:trace>
  <inkml:trace contextRef="#ctx0" brushRef="#br1" timeOffset="-43283.52">5730 13717 0,'0'25'62,"0"0"-46,25-1-16,-25 1 16,0 0-16,24 74 15,1-24 1,25-51 0,-25-24-16,24 0 15,51-49 16,-51-1-15,-49 1 0,0-1-1,0 0 1,0 26 15,0 73-15,0-24-1,-25 25 1,25-1 0,25 26-1,25-26 1,-25-24 0,24-25-1</inkml:trace>
  <inkml:trace contextRef="#ctx0" brushRef="#br1" timeOffset="-42832.52">6598 13816 0,'0'0'16,"-74"0"0,49 0-1,0 25 1,-25 25-1,26-1 1,24 1 0,49-1-1,-24-24 1,25-25 0,-26 0-16,1-49 15,0-26 16,0 1-15,-25 49 0,0 0-1,0 50 17,0 25-17,0-26 1,0 51-1,0-26 1,25 1 0,-1-50-16,1 0 15</inkml:trace>
  <inkml:trace contextRef="#ctx0" brushRef="#br1" timeOffset="-42433.52">6871 13915 0,'0'0'0,"-25"0"32,50 0-1,49 25-15,-24 0-1,-25 0-15,0 0 16,-1 24-1,-24 26 1,-49-51 0,24-24-1,-25 0 1,1-49 0,49 24-16,-25-25 15,25 26 16,74-26-15,1 0 0,-1 26-1,-24 24 1,-25 0-16,-1-25 0</inkml:trace>
  <inkml:trace contextRef="#ctx0" brushRef="#br1" timeOffset="-42100.52">7342 13643 0,'25'-50'16,"-50"124"-1,25-98 1,25-1 15,-25 50-31,0 24 16,0 26-1,0-51 1,0 76 0,-25-1-1,25-25 1,-25 1 0,25-1-1,75-49 1,-1-25-1,25-50 1,-74 1 0</inkml:trace>
  <inkml:trace contextRef="#ctx0" brushRef="#br1" timeOffset="-41734.52">7392 13965 0,'-99'0'31,"297"25"-15,-297-50-16,24 25 16,224 0-1,-124 0-15,74 0 16,0 0 0,-49 0-1,-25 0 1,-25 25 15,0 24-15,25 1-1,-25 24 1,0-24 0,0-25-16,0 24 15,0-24 1,0-50 15</inkml:trace>
  <inkml:trace contextRef="#ctx0" brushRef="#br1" timeOffset="-41576.52">7665 13742 0,'-25'0'15,"50"0"-15,-50-25 0,25 0 16,25 0-16,-1 25 16</inkml:trace>
  <inkml:trace contextRef="#ctx0" brushRef="#br1" timeOffset="-41284.5">8012 13593 0,'0'0'0,"0"25"31,0 0-15,0 24-1,0-24-15,0 49 16,0 26-1,0-51 1,0 50 0,0-24-1,0-50 1,25-25 0,0 0-1</inkml:trace>
  <inkml:trace contextRef="#ctx0" brushRef="#br1" timeOffset="-40901.52">8186 14114 0,'49'-50'47,"26"25"-32,-51 1 1,-172 123-16,321-198 0,-148 74 16,0-25-1,24 1 1,-24-26-1,-25 26 1,-25 49 0,-49 24-1,0 51 1,49-1 0,0 1-1,50 24 1,74-25-1,-74-74-15,49 25 32,25 0-17,1-25 1,-100-25 0,0 0-16,-25 0 15,0 25-15</inkml:trace>
  <inkml:trace contextRef="#ctx0" brushRef="#br1" timeOffset="-36789.15">9575 13717 0,'0'25'156,"-25"-25"-140,0 0-16,0 25 16,-24 24-1,24-24 1,25 25-1,-25-50-15,25 49 16,0 1 0,0-1-1,25 1 17,0 0-17,24-26 1,-24 1-1,0 0 1,24-25 0,26-25-1,-1 0 1,-49 1-16,25-1 16,-26-25-1,1 25 1,0-49-1,-25 0 1,0 24 0,-25 0-1,0 26 1,-24-26 15,-1 50-15,1 0-1,-26 50 1,50-50-16,-24 24 16,24 26-1,25-25 1,0 24 0,50-24-1,49 0 1,-25 0-1,-49 0 1,0-1 0,-25 1-1,0 0 1,0 25 15,0 24-15,0-49-1,0 24 1,0-24 0,25-25-1,-1 0 1,51-25 0,-50 1-1</inkml:trace>
  <inkml:trace contextRef="#ctx0" brushRef="#br1" timeOffset="-36489.82">10195 13990 0,'0'74'0,"0"-148"16,0 49-16,0 50 47,0 0-32,0 24 1,0 1 0,0-25-16,0 49 15,0-24 1,0-1 0,0-24-1,25 0 1,-25-75-1</inkml:trace>
  <inkml:trace contextRef="#ctx0" brushRef="#br1" timeOffset="-36206.82">10393 13791 0,'25'0'31,"0"0"-31,0 0 16,24 50 0,1 74-1,-25-74-15,-1 74 16,-24 0-1,-24-50 1,-51 25 0,1-74-1</inkml:trace>
  <inkml:trace contextRef="#ctx0" brushRef="#br1" timeOffset="-35757.27">9227 13692 0,'0'0'0,"-24"0"16,-1 0 0,-25 0-1,1 75 16,49-51-31,-25 100 16,25-24 0,0 48-1,25 1 1,49-25 0,-24-49-1,-1-50-15,125-1 16,-125-24-16</inkml:trace>
  <inkml:trace contextRef="#ctx0" brushRef="#br1" timeOffset="-35357.27">11237 14263 0,'-25'0'0,"50"0"0,-75 0 15,75 0 48,0 0-63,-25 24 16,49 1-16,26-25 31,-51 0-31,1 0 15,0 0 1</inkml:trace>
  <inkml:trace contextRef="#ctx0" brushRef="#br1" timeOffset="-35174.27">11063 13990 0,'-25'25'0,"50"-50"0,-75 50 0,25-25 16,75 0 0,74 0-1,50 0 1,-149 0 0</inkml:trace>
  <inkml:trace contextRef="#ctx0" brushRef="#br1" timeOffset="4969.14">12477 14139 0,'-25'0'31,"25"24"-31,-25-24 15,50 0 95,-25-24-110,0-1 15,25 25-15,24-25 16,26 25 0,-26 0-1,-24 25 1,25 24 0,-50-24-16,0 25 15,0-25 1,-75 24-1,26-49 1,24 25 0,25-50 15,25 25 0,0 0-31,49 0 16,-49 0-1,49 50 1,-24 0 0,-25 24-1,-25-49 1,-25 24 0,-25-24-1,1 0 1,-1-25-1,-24 0 1,49 0 0,0 0 15,0-25-31,25 0 31</inkml:trace>
  <inkml:trace contextRef="#ctx0" brushRef="#br1" timeOffset="5403.14">13221 14238 0,'0'-25'31,"-25"25"16,25 25-47,-25-25 0,25 25 15,-49-1-15,24 1 0,0 25 16,0 24 15,75 1-15,24-26-1,1-49 1,49-74 0,-25 0-1,-74-1 1,-25 25 0,-50 1-1,-24 49 1,-25 25-1,24 24 1</inkml:trace>
  <inkml:trace contextRef="#ctx0" brushRef="#br1" timeOffset="5636.14">13841 14436 0,'-25'25'0,"0"25"31,25-25-31,0-1 16,0 51 0,-24 24-1,24-74-15,-25 74 16,0-74-1</inkml:trace>
  <inkml:trace contextRef="#ctx0" brushRef="#br1" timeOffset="6235.14">14114 14362 0,'0'-25'16,"-25"25"-16,25-25 16,0 0-1,25 1 1,24 24-1,-24 0 1,0 49 0,0-24-16,-25 25 15,-75-1 1,51-24 15,24 0-15,24-25 15,1 0-15,50 25-1,-1 24 1,-49-24 0,-25 25-1,-25-1 1,0-24-16,-24 25 15,24-25 1,-25-25 0,1 24-1,-1-24 1,25-24 0,0-1 15,1-50-16</inkml:trace>
  <inkml:trace contextRef="#ctx0" brushRef="#br1" timeOffset="6668.14">14734 14213 0,'25'-25'15,"-50"25"32,25 25-47,-25-25 0,-24 99 16,49-74-16,-25 99 16,25-25 15,0 1-16,74-26 1,50-49 0,-25-25-1,-24-50 1,-75 1 0,-25-1-1,-49 25 1,-26 75-1,51-50-15,-50 49 16,74-24 0</inkml:trace>
  <inkml:trace contextRef="#ctx0" brushRef="#br1" timeOffset="6851.14">15280 14536 0,'-100'49'16,"200"-74"-16,-100 1 0,0 73 15,-25 26 1,25-51-16,-25 51 16,25-50-16,-50 74 15,1-74 1</inkml:trace>
  <inkml:trace contextRef="#ctx0" brushRef="#br1" timeOffset="7749.28">16222 14139 0,'0'0'16,"-25"0"-16,25 24 31,-24-24-31,-1 50 16,0-25-16,-25 49 15,-24 1 1,0-1-1,-1-24 1,50-50 0,25 25-1,100 24 17,-76-49-32,100 0 15,-24 0 16,-26 0-15,-49-49 0,24 24-1,-24-25 1,-25 25 0,-25 50 15,25 0-16,-24 49 1,24-49-16,-25 50 16,25 24-1,0-50 1,25 1 0,-25-25-1,24 0 16,1-75-31</inkml:trace>
  <inkml:trace contextRef="#ctx0" brushRef="#br1" timeOffset="8116.27">16594 14387 0,'-24'-25'0,"48"50"0,-73-50 15,49 0 1,149 0 0,-50 25-1,-74 0 1,-1 0-16,-24 25 62,0 0-46,0 49 0,-24 50-1,24-24 1,-25-26 0,25-49-16,0 24 15,25-24 1,-1-25-1</inkml:trace>
  <inkml:trace contextRef="#ctx0" brushRef="#br1" timeOffset="8316.26">17165 14684 0,'0'25'0,"-25"-25"16,25 50-1,0 49 1,0 0 0,-50-24-1,1-51 1</inkml:trace>
  <inkml:trace contextRef="#ctx0" brushRef="#br1" timeOffset="9498.34">17661 14163 0,'-25'0'0,"50"25"32,25-25-17,-26 0-15,26 0 0,49 0 16,-24 0 0,-51-25-1,-48 1 32,-1 24-31,0 0-1,0-25-15,-24 25 16,-26 0 0,26 49-1,-1 1 1,0 24-1,26-24 1,-1-25 0,50 0 15,24 0-15,-24-25-16,25 0 15,49 24 1,-25-24-1,-24 50 17,-25-25-17,-25 0-15,24 49 16,-24-24 0,-24-1-1,-1-24 1,0 0-16,-25 0 15,1-25 1,-26 0 0,26-25-1,-1 0 1,1 0 0,24 0-1,25-24 1,49 24-16</inkml:trace>
  <inkml:trace contextRef="#ctx0" brushRef="#br1" timeOffset="9915.34">18281 14337 0,'0'-25'15,"25"25"1,-174 50-16,298-125 15,-174 125-15,25-100 32,0 75-32,-25-25 15,25 25-15,-25 25 16,1 49 0,24-25-1,24-24 1,51 0 15,49-50-15,0-50-1,-74 0 1,-26-49 0,-98 25-1,-25 24 1,-1 50-1,-24 0 1,100 25 0</inkml:trace>
  <inkml:trace contextRef="#ctx0" brushRef="#br1" timeOffset="10131.34">18901 14684 0,'0'0'16,"25"50"-1,-25-25 1,0 74 0,0-74-16,-25 49 15,-24 1 1,24-75-16,0 24 15,-25-24 1</inkml:trace>
  <inkml:trace contextRef="#ctx0" brushRef="#br1" timeOffset="11347.33">19397 14238 0,'0'-25'16,"25"25"15,0 0-16,0 0-15,49-25 16,25 0 0,-74 25 15,0-24-15,-50 24-1,-24 0 1,-26 0-1,25 24 1,-24 26 0,0-25-1,74 0-15,-50-1 16,25 26 0,0-25-1,50-25 16,25 0-15,24 25 0,-49-25-16,74 25 31,-49-1-15,-25 1-1,0 25 1,-1-1-1,-24 1 1,0-25 0,0 0-1,-24-1 1,-1-24 0,-50 0-1,1 0 1,49 0-16,-25 0 15,26 0 1,-1 0 15,0-24-15,50-1 15,0 0-31,49-25 0</inkml:trace>
  <inkml:trace contextRef="#ctx0" brushRef="#br1" timeOffset="12099.25">20265 14263 0,'-24'0'32,"-1"0"-1,25-25-31,-25 25 15,25-25 1,25 0 0,24 0-1,75 25 1,-49 0 0,-26 0-1,-24 25 1,-25 50-1,-25-26 1,25-24-16,-49 25 31,-1 49-15,-49-25 0,25 1-1,-1-50 1,75-1-16,-25-24 15,50-24 17,25 24-17,99 0 1,24-25 0,-123 25-16,74 0 15,-50 0 1,-98 0 93,-1 0-93</inkml:trace>
  <inkml:trace contextRef="#ctx0" brushRef="#br1" timeOffset="14911.67">21183 14560 0,'0'25'63,"0"0"-63,0 0 16,0 24-16,0 1 31,-49 24-16,24 1 1,0-75 0,0 0-16</inkml:trace>
  <inkml:trace contextRef="#ctx0" brushRef="#br1" timeOffset="15726.66">21630 14263 0,'0'0'16,"24"0"31,1 0-47,0 0 0,25 0 16,24-25-1,-49 25 1,0-25-1,-50 25 17,0 0-17,0 0-15,-24 0 16,24 0-16,-50 0 16,26 50 15,24-26-16,-25 26 1,50-25 0,-24 25-1,48-26 1,76 26 0,-1-25-1,-25-25 1,1 25-1,-26-1 1,-49 26 0,0 0-1,0-1 1,-24-24 0,-51 25 15,26-26-16,-1-24 1,0 0 0,1-49-1,-1 49 1,-24-25 0,24-49-1</inkml:trace>
  <inkml:trace contextRef="#ctx0" brushRef="#br1" timeOffset="16327.66">22175 14362 0,'0'0'0,"25"0"32,-25-25-32,25 25 15,25 0 1,-1-25 0,1 25-1,-1 25 1,-49 25-1,0-1 1,-49 51 0,49-76-16,-50 51 15,25-50 1,-24 49 0,-26-24-1,26-26 16,74-24 1,-1 0-17,1 0-15,124 0 16,-25 0 0,74 0-1,-49 0 1,-124 0-1,-50 0 64,-24-49-79</inkml:trace>
  <inkml:trace contextRef="#ctx0" brushRef="#br1" timeOffset="28796.09">2356 15776 0,'0'-25'78,"0"0"-31,-24 25-32,-1 0 1,25-25-16,-50 25 16,1 0-1,-1 50 1,25 0 0,0-50-16,25 24 15,0 1 1,50 0 15,0 0-15,-26-25-1,76 25 1,-1-25 0,-25 24-1,-49 1 1,0 0-1,-25 0 17,-50 0-17,-24-25 1,-50 24 0,49-24-1,26 0 1,24 0-1,50 0 17,0 0-17</inkml:trace>
  <inkml:trace contextRef="#ctx0" brushRef="#br1" timeOffset="30244.07">1935 15999 0,'25'0'0,"-50"0"0,50-25 0,-1 25 15,1-25 1,0 1 0,0-1-1,0 0 1,-1-25 0,1 1-1,0 24 1,-25 50 62,0 0-78,25-25 0,-25 24 16,49 26-1,1 24 1,0 1-1,-26-1 1,1-49 0,0 0-1,-25 0 1,25-25 0,-75 0 30</inkml:trace>
  <inkml:trace contextRef="#ctx0" brushRef="#br1" timeOffset="31027.07">1910 15900 0,'0'-25'31,"25"25"-15,24-25-1,-24 25-15,99-74 16,-99 49-16,173-74 15,-49 24 1,-74 51 0,-1-26-1,-74 75 63,0 0-46,0-1-32,0 1 15,0 0-15,25 49 16,0 50 0,-25-99-16,25 50 15,-1-26 1,1-24-1,-25 0 1,0-50 31,0 0-31,0 0-1,50-49 1,-1 0-1,26 24 1,-50 50 0,-1 0-1,-24 25-15,50 24 16,-25 26 0,-25-26-1,25-24 1,-25 0-1,0 0 1</inkml:trace>
  <inkml:trace contextRef="#ctx0" brushRef="#br1" timeOffset="31277.07">3249 15776 0,'0'-25'0,"-24"99"16,48-123-16,-24 49 31,0 25-15,0 49 0,25-24-1,-25-26-15,50 26 16,-25-25-1,-25 0 1,0-50 0</inkml:trace>
  <inkml:trace contextRef="#ctx0" brushRef="#br1" timeOffset="31444.07">3150 15677 0,'0'0'0,"-25"0"16,25-25-16,0 0 31,25 25-15</inkml:trace>
  <inkml:trace contextRef="#ctx0" brushRef="#br1" timeOffset="32243.07">3473 15677 0,'0'24'15,"24"-24"17,26 0-32,74 0 15,-25 50 16,-74 0-15,0-26-16,-25 76 16,0-51-1,-25-24 1,-24-25 0,-1-50-1,25-49 1,100 50-1,24-1 1,0 0 0,0 1-1,-74 24-15,0 25 16,24-50 0,-73 75 46,-1 0-46,0 49-1,-25 26 1,26-76-16,24 26 16,24 0-1,51-50 1,49-25-1,-75-50 1,-24 51-16,0-76 16,-50-24-1,-24 50 1,-26-50 0,26 49-1,49 51 16,0 48-15,24 101 0,51-1-1,-26 0 1,1-25 0,0-25-1,-26-24 1</inkml:trace>
  <inkml:trace contextRef="#ctx0" brushRef="#br1" timeOffset="33175.3">5556 15354 0,'25'0'16,"-50"0"-16,75 0 0,-25-25 0,24 0 31,-24 25-15,-25-24-16,-50 24 15,1-25 1,-26 25 0,26 25-1,-26 49 1,1 25-1,24 1 1,50-1 0,25-25-1,74 1 1,25-75 0,-49-25-1,-50 25-15,74-99 31,-25-25-15,-49 24 0,-50-24-1,-49 50 1,24 49 0,1 50-1,-26 49 1,26 1-1,49-26 1,0 1 0,74 0-1,0-26 1,-24 26 0,-25 0-1,24 24 16,1 0-15,-25 1 0,25-75-1,-1-50-15</inkml:trace>
  <inkml:trace contextRef="#ctx0" brushRef="#br1" timeOffset="33658.3">6300 15429 0,'-24'0'0,"-26"-25"31,25 25-31,0 49 16,25 1-1,-24 49 1,24-74-1,0 74 1,49-49 0,26-50-1,49-25 1,-25-49 0,-74-26-1,-1 76 1,-24-26-1,-24 25 1,-1 50 15,25 0-15,0 0-16,-25 49 16,25 0-1,25-24 16,24 0-15,1-50 0,0-25-16</inkml:trace>
  <inkml:trace contextRef="#ctx0" brushRef="#br1" timeOffset="34125.3">6921 15553 0,'0'-50'31,"0"100"-31,-25-125 16,0 50 0,0 25-1,-25 50 1,26 49 0,24-24-1,24-1 16,51-49-15,-1-50 0,1-25-1,-50 1 1,-25-26 0,0 51-1,-25 24 1,0 0 15,25 24-15,-25 51-1,25-26 1,25 1 0,0-25-16,24 0 15,1-25 1,0-25-1</inkml:trace>
  <inkml:trace contextRef="#ctx0" brushRef="#br1" timeOffset="34508.3">7268 15602 0,'-25'0'16,"0"0"-1,174 25-15,-248-50 16,99 25-16,74 0 16,-49 0-16,74 25 15,-49 25 1,-50-1 0,0 26-1,0-26 1,-25-24 15,0-25-31,-24 0 16,-1-50-1,25 26 1,25-51 0,25 1-1,74-1 1,-74 51-16,49-26 15,-24 0 1</inkml:trace>
  <inkml:trace contextRef="#ctx0" brushRef="#br1" timeOffset="34824.3">7838 15131 0,'0'-25'16,"-49"124"15,98-173-31,-74 99 31,1 74-15,24-74-16,-25 49 16,0 75-1,25-50 1,0 0-1,25-49 1,49-25 0,1 0-1,-1-100 1,-24 26 0</inkml:trace>
  <inkml:trace contextRef="#ctx0" brushRef="#br1" timeOffset="35172.32">7789 15553 0,'-100'0'15,"125"0"17,149 0-32,-199-50 15,-49 100-15,322-125 16,-223 50-16,74 25 15,-50 0 1,1 0 0,-25 25-1,0 25 1,-1-1 0,1 26-1,-25 24 1,0-49 15,-25-26 0,1-48-31</inkml:trace>
  <inkml:trace contextRef="#ctx0" brushRef="#br1" timeOffset="35331.3">8062 15255 0,'0'0'15,"0"-25"1,24 0 0</inkml:trace>
  <inkml:trace contextRef="#ctx0" brushRef="#br1" timeOffset="35595.28">8483 15106 0,'0'0'0,"0"25"47,0 0-31,0 24-1,25 50 1,0 1 0,-25-1-1,25 0 1,-25-49 0,49-75 15</inkml:trace>
  <inkml:trace contextRef="#ctx0" brushRef="#br1" timeOffset="35905.28">8706 15577 0,'25'0'47,"25"0"-31,-25-24-16,-125 48 0,224-48 16,-24-51-1,-26 26 1,-74 24-16,50-50 15,-25 26 1,-75 49 0,-49 74-1,-1 50 1,1 50 0,99-75-1,25-25 1,74-24-1,50-100 1,-25 1 0</inkml:trace>
  <inkml:trace contextRef="#ctx0" brushRef="#br1" timeOffset="36521.49">10021 15156 0,'0'0'0,"-25"0"15,25 24-15,0 1 16,-49 25-1,-1 49 1,0 25 0,1-49-1,49 73 17,0-98-32,25 49 15,24-24 1,50-75-1,75-50 1,-99 0-16</inkml:trace>
  <inkml:trace contextRef="#ctx0" brushRef="#br1" timeOffset="37189.5">10616 15329 0,'-99'0'32,"74"0"-32,1 0 0,-26 25 15,0 50 17,1-1-17,-1 25 1,50-24-1,0-51-15,-25 100 16,125-49 0,-1-50-1,0-1 1,25-73 0,-25-26-1,-99 51-15,50-76 16,-25 1-1,-75-25 1,25 25 0,-49 74 15,24 0-15,25 25-16,-99 25 15,50 25 1,24-1-1,50 26 1,75-26 0,24 26-1,-25-1 1,1-24 0,-26-1-1,1 26 1,-50-26-1,25 26 1,-25-50-16,0 49 31,25-49-15</inkml:trace>
  <inkml:trace contextRef="#ctx0" brushRef="#br1" timeOffset="37654.49">11187 15677 0,'-25'0'15,"0"0"1,149 49 0,-198-98-16,99 73 15,0 1-15,24 50 16,-49-26-1,-25 1 1,-24-25 0,24-25-1,75 24 32,-26-24-47,76 75 16,-26-26-1,-24-24 1,-26 25 0,-73-1-1,-1 1 1,1-50 0,-51 25-1,26-25 1,24 0-1,25-75 1,75 26 0</inkml:trace>
  <inkml:trace contextRef="#ctx0" brushRef="#br1" timeOffset="37936.48">11584 15429 0,'0'-25'0,"49"-50"31,-98 175-31,123-200 16,-24 175-1,-25-50-15,49 99 16,-24-50 0,-26 75-1,-24 0 1,0-125-16,-24 51 15,-1-1 1,-25-24 0,-24-1-1</inkml:trace>
  <inkml:trace contextRef="#ctx0" brushRef="#br1" timeOffset="38187.49">12626 15900 0,'0'0'0,"24"0"47,1 25-32,0-25-15,74 24 16,-24-24 0,-26 0-1,-49-24-15,25-26 16</inkml:trace>
  <inkml:trace contextRef="#ctx0" brushRef="#br1" timeOffset="38369.5">12626 15627 0,'-50'25'16,"25"-25"-16,25 25 15,50-25 1,123-100-16,-197 200 16,-100-150-16,347 75 15,-198-25-15,24 0 16,-49-25-1</inkml:trace>
  <inkml:trace contextRef="#ctx0" brushRef="#br1" timeOffset="44379.88">14064 15528 0,'-25'25'32,"50"-25"-32,0 0 15,25 0 1,74 0-1,0-25 1,-50 0 0,-49 25-1,-50 0 32,0 0-31,-24 25-16,-75-25 15,99 25 1,-50-1 0,26 1-1,-26 25 1,26-1 0,49-24-1,0 0 1,74 0-1,25 0 1,1-25 0,-26 24-1,25 26 1,-74 0 0,0-1-1,-25-24 1,-25 0-1,-24 24 1,-51-49 15,51 0-15,-1 0 0,25 0-16,0 0 15,1 0 16,24-49-15</inkml:trace>
  <inkml:trace contextRef="#ctx0" brushRef="#br1" timeOffset="44812.88">15032 15553 0,'0'0'0,"0"-25"0,-25 50 47,0-1-47,-25 1 16,26 50-1,-1 49 1,0-50-1,25-49-15,25 99 16,49-75 0,25-24-1,-24-25 1,-26-49 0,-49-1-1,-24 0 1,-26 50-1,-49 0 1,24 25 0,51 25 15,-1-50-31</inkml:trace>
  <inkml:trace contextRef="#ctx0" brushRef="#br1" timeOffset="44996.89">15652 15850 0,'0'50'31,"0"-25"-31,0 24 16,-25-173-16,50 273 0,-25-298 0,-25 397 16,0-223-16,0 74 15,-24-49 1,24-50-1</inkml:trace>
  <inkml:trace contextRef="#ctx0" brushRef="#br1" timeOffset="45844.9">16545 15528 0,'-25'0'63,"0"0"-63,25 25 15,-49 24 1,-1 26 0,0 49-1,25 24 1,25-24-1,25-74 1,75 0 0,-76-50-16,100 0 15,-49-25 1,-50 0 0,-1-49-1,-48 24 1,-26 50-1,0-25 1,1 50 15,-26 25-15,26-26 0,49 1-1,25-25-15</inkml:trace>
  <inkml:trace contextRef="#ctx0" brushRef="#br1" timeOffset="46195.88">17190 15751 0,'0'-25'16,"-100"124"-1,200-173-15,-150 49 16,25 50-16,-49 49 15,24 1 1,50-50 0,-25 49-16,25-49 15,50 49 1,74-49 0,-50-25-1,50-99 1,-74 0-1,-75 24 1,-74 26 0,0 24-1,74 25-15,-49 0 16,49 25 0</inkml:trace>
  <inkml:trace contextRef="#ctx0" brushRef="#br1" timeOffset="46378.88">17760 15949 0,'25'0'0,"-25"25"16,0 50 0,-25 24-1,0-25 1,50-371-16,-74 619 0,98-620 0,-123 646 15,49-348-15</inkml:trace>
  <inkml:trace contextRef="#ctx0" brushRef="#br1" timeOffset="47060.88">18604 15577 0,'0'0'0,"0"-24"0,-25 24 63,0 0-63,0 49 15,0-49-15,-24 50 0,-51 99 32,76-125-32,-26 76 15,50-1 1,25 0-1,99-25 1,0-49 0,-50-74-1,-24-1 1,-25 0 0,-50 1-1,0 24 1,0 25-16,-74 0 15,-25 0 1,50 50 0,24-26-1</inkml:trace>
  <inkml:trace contextRef="#ctx0" brushRef="#br1" timeOffset="47528.89">18976 15776 0,'0'0'16,"24"-50"0,1 25-16,74 1 15,1 24 1,-26 74-1,-49 0 1,-50 1 0,-25-50-16,26-1 15,-1 1 1,50-25 31,24 0-32,50 75 1,-74-75-16,50 74 16,-51 0-1,-24-24 1,-99-25 0,25 0-1,-25-1 1,-1-48-1,51-51 1,49 26 0</inkml:trace>
  <inkml:trace contextRef="#ctx0" brushRef="#br1" timeOffset="47760.88">19670 15949 0,'25'-24'0,"-50"48"0,75-48 0,24 24 16,25 49-1,-49 1 1,-75 74 0,-74-25-1,25-49 1,49-26-1,0-24 1</inkml:trace>
  <inkml:trace contextRef="#ctx0" brushRef="#br1" timeOffset="48509.34">20613 15677 0,'0'0'0,"-25"0"0,0 0 15,99 0 16,-49 0-31,75-25 16,48 25 0,-98 0-1,-25 0 1,-25 25 0,0 49 15,0 0-16,0 1 1,-25-1 0,-25 25-1,50-74-15,-24 50 16,24-26 0,0 1-1,24-75 16,1-25-15</inkml:trace>
  <inkml:trace contextRef="#ctx0" brushRef="#br1" timeOffset="48926.34">21481 15726 0,'0'0'0,"-25"0"32,0 0-17,-24 25 1,-1 49 0,0 1-1,26-1 1,24-49-16,24 49 15,51-24 1,-1-50 0,50-25-1,-25-49 1,-49-1 0,-100-24-1,1 25 16,-50 49-15,24 25 0,26 50-1,24-1-15</inkml:trace>
  <inkml:trace contextRef="#ctx0" brushRef="#br1" timeOffset="49125.36">21853 16098 0,'0'25'16,"25"49"-1,-75-198-15,125 323 16,-125-373-16,100 397 16,-125-173-1,1-25 16,49-25-31</inkml:trace>
  <inkml:trace contextRef="#ctx0" brushRef="#br1" timeOffset="50308.83">22448 15701 0,'0'0'0,"-49"0"31,98 0 16,-24 0-47,0 0 0,74-24 16,-74 24-16,99-25 16,-99 25-1,-25 25 32,0 24-31,0-24-16,0 74 15,-25-24 1,0 24 0,0 25-1,25-50 1,0-24-1,0-25 1,0-50 15,25-25-15</inkml:trace>
  <inkml:trace contextRef="#ctx0" brushRef="#br1" timeOffset="50707.86">23217 15801 0,'-25'0'16,"50"0"-16,-50-25 16,1 25-1,24 49 1,-25 1-1,0 49 1,0 0 0,100-24-1,-26-50 1,-24-25-16,74-25 16,-24-50-1,-51-24 1,-24 25 15,-24-1-15,-26 75-1,25 0-15,-24 25 16,-1-25 0,50 25-16</inkml:trace>
  <inkml:trace contextRef="#ctx0" brushRef="#br1" timeOffset="50923.86">23639 16197 0,'0'0'16,"0"25"-1,0 0-15,0 49 16,0 1-1,-50-25 17,25-26-32,-24 1 15,24 0-15</inkml:trace>
  <inkml:trace contextRef="#ctx0" brushRef="#br1" timeOffset="51256.34">24135 15875 0,'0'0'0,"0"25"47,0 0-32,25-1 1,-25 1-16,25 74 16,-25-24-1,0-1 1,-25-24-1</inkml:trace>
  <inkml:trace contextRef="#ctx0" brushRef="#br1" timeOffset="51522.34">24408 15825 0,'0'0'0,"0"50"47,25 24-31,-1 50 0,-24-49-1,0-1 1,0-49-16,0 25 15</inkml:trace>
  <inkml:trace contextRef="#ctx0" brushRef="#br1" timeOffset="51889.34">24805 15949 0,'-25'-24'15,"50"48"-15,-50-73 0,25 74 32,0 49-1,0-24-31,0 49 16,25-25-1,74 1 1,25-51-1,-25-48 1,-49-1 0,-1-124-1,-98 0 1,-50 75 0,24 49-1,1 25 1,24 25-1,50 0 1</inkml:trace>
  <inkml:trace contextRef="#ctx0" brushRef="#br1" timeOffset="53038.4">24036 14660 0,'0'-25'16,"25"25"46,-1 0-46,26 0-16,-25 0 16,148 0-1,1-25 1,-124 25-1,-26 0 1,1-25 0</inkml:trace>
  <inkml:trace contextRef="#ctx0" brushRef="#br1" timeOffset="53340.4">24110 14287 0,'0'0'15,"25"0"16,0 0-31,24 0 16,125 0 0,0 25-1,-75-25 1,-74 0 0,-1 0-1,1 0-15</inkml:trace>
  <inkml:trace contextRef="#ctx0" brushRef="#br1" timeOffset="53704.46">24681 14064 0,'0'0'0,"-25"0"16,50 0 31,-25 25-47,24-25 0,51 25 15,-50-25-15,99 49 16,-50 1 0,-24 0-1,-25-1 1,-25 26-1,-50-26 1,25-24-16,-24 50 31,-26-1-15,-24-49 0</inkml:trace>
  <inkml:trace contextRef="#ctx0" brushRef="#br1" timeOffset="54253.7">25871 15949 0,'0'0'0,"-25"0"15,25 25-15,-24-25 16,24 25-1,-25-25-15,25 25 32,25-25-17,-1 25-15,76-1 32,-51 1-17,26-25 1,-1-25-1,-49-24 1</inkml:trace>
  <inkml:trace contextRef="#ctx0" brushRef="#br1" timeOffset="54487.7">25946 15577 0,'0'-24'0,"0"48"0,-25-48 0,50 24 31,24 0-15,1 0-16,74 0 31,-99 0-31,49 24 16,-24-24-1</inkml:trace>
  <inkml:trace contextRef="#ctx0" brushRef="#br1" timeOffset="54803.7">26417 15429 0,'-50'0'15,"125"0"-15,-100 0 0,-49 0 16,74 49-1,0-24-15,24 25 16,51 24 0,-50-49-16,49 99 31,-24-25-15,-26 0-1,-24-49 1,-99 49-1,0-49 1,-25-26 0,74-73-1,26 24-15</inkml:trace>
  <inkml:trace contextRef="#ctx0" brushRef="#br1" timeOffset="58699.18">3274 14412 0,'25'0'219,"25"24"-219,-26-24 15,1 0-15,0 0 16,124 0 0,49 25-1,-49 0 1,-124-25-16,49 0 16,1 0-1,-75-25 1,0 50 62,-25-25-78,25 25 0,-25-25 16</inkml:trace>
  <inkml:trace contextRef="#ctx0" brushRef="#br1" timeOffset="63318.81">7317 7888 0,'-24'0'62,"24"25"-46,24-25 156,1 0-156,0 0-1,-25 24-15,25-24 16,0 0-16,-1 0 15,51 0 1,-26 0 0,-24 0-1,0 0-15,49-24 16,1 24 0,24 0-1,-49 0 1,24 0-1,1 0 1,-51 0-16,76-25 31,-26 25-15,50 0 0,-50 0-1,1 0 1,24 0-1,0-25 1,25 25 0,-49-25-1,74 25 1,-1-25 0,-24 25-1,-74 0-15,24-24 16,26 24-1,-51 0 1,1 24 0,-1 1 15,51-25-15,-1 0-1,0 0 1,-24 0-1,24-25 1,-25 25 0,25 0-1,-74 0-15,50 0 16,49 0 0,-25 25-1,25-25 1,-25 0-1,0 25 1,0 0 0,-24 0 15,49-25-15,0 24-1,0 1 1,-50-25-1,50 25 1,-99 0-16,99 0 16,0 0-1,-25-25 1,26 0 0,-1 24-1,-25 1 1,0-25-1,50 25 1,0-25 0,-1 0 15,-24 0-15,50 25-1,-124-25-15,123 0 16,-24 0-1,-25 25 1,-25-25 0,1 0-1,-1 24 1,25-24 0,-25 0-1,-24 0 1,-26 0-1,50 0 1,25 25 0,0-25 15,-99 0-31,74 0 16,50 25-1,-25-25 1,-25 0-1,1 0 1,24 0 0,-50-25-1,-24 25 1,-1 0 0,26 0-1,49 0 1,-25 0-1,-74 0-15,74 0 16,0 0 0,25 0 15,0-25-15,-24 25-1,24 0 1,-100 0-16,51 0 15,-26 0 1,75 0 0,-24 0-1,24 0 1,-75 0 0,-24 0-16,99 0 15,0 0 1,-74 0-1,-25 0 1,49 0 0,0 0 15,1 0-15,-26 0-1,1 0 1,0 0-1,-1 0 1,1 0 0,-25 0-16,74 0 15,-50 0 1,-73 0 109,-26 0-109,25 0-16</inkml:trace>
  <inkml:trace contextRef="#ctx0" brushRef="#br1" timeOffset="70803.57">20910 8310 0,'-24'0'62,"48"0"16,1 0-62,25 0-16,-25 0 15,-1 0-15,26 0 16,49 0 0,-24 0-1,-26 0 1,26 0 0,-1 0-1,-49 0-15,49 0 16,1 0-1,24 0 17,-25 0-17,-24 0 1,0 0 0,-1 0-1,50-25 1,-24 25-1,-1 0 1,-24 0 0,-1-25-1,1 25 1,49 0 0,0-25-1,-49 25 1,0 0-1,-26 0 1,51-25 0,-50 25-16,74-24 15,-25 24 1,-24 0 0,-25 0-1,0 0 1,-1-25-16,26 25 15,0 0 1,49 0 0,0 0-1,-49 0 1,-1-25 0,1 0-1,-25 25-15,49-25 16,0 1 15,-49 24-15,25 0-1,24 0 1,1 0 0,-1 0-1,1 0 1,-26 24-1,1-24 1,24 0 0,75 0-1,-50 0 1,-24 0 0,-1 0-1,-24 0 1,-1 0-1,50 0 17,26 0-17,-51 0 1,-49 0 0,0 0-1,49 0 1,25 0-1,0 0 1,-49 0 0,0 0-1,-1 0 1,-24 0-16,49 0 16,26 0-1,-26 0 1,-49-24-1,24 24 32,1 0-31,-25 0-16,25-25 16,-26 25-16,1 0 15,0 0 1,0 0-1,49 0 1,-24 0 0,24-25-1,1 25 1,-75-25 0,24 25-1,51 0 1,-26 0-1,26 0 17,-50 0-17,-1 0 1,51 0 0,-50 0-16,24 0 15,50 0 1,-49 0-1,-25 0 1,0 0 0,49 25-1,50-25 1,-74 0 0,-1 0-1,1 0 1,24 0 15,-49 0-31,74 0 16,-74 0-1,0 0-15,25 25 16,-1-25 0,1 0-1,-25 25 1,74-25-1,-25 0 1,-24 0 0,-1 24-1,51-24 1,24 0 0,-25 0-1,-49 25 1,-26-25-1,1 0 1,25 25 0,-1-25-1,51 25 1,-1 0 0,-50-25-1,-24 0 1,25 0-1,49 0 1,-25 0 0,-24 0-1,49 24 1,1-24 0,-1 25-1,-74-25-15,24 0 31,-24 25-31,49-25 0,-24 0 32,0 25-17,-26-25 1,51 0 0,-26 0-1,-24 25 1,0-25 15,0 0-15,24 0-1,-49-25 1,25 25-16,0 0 156,0 0-156,0 0 16,-1 0-1,1 0 1,0 0-16,0 0 16,24 0-1,-24 0-15,0 0 16,50 0 0,-1 0-1,-49 0 16,24 0-31,-24 0 32,0 0-17,0 0 32,0 0-47,-50 0 78,0 0-78,0 0 16</inkml:trace>
  <inkml:trace contextRef="#ctx0" brushRef="#br1" timeOffset="78348.39">12254 13767 0,'0'0'0,"0"24"109,0 1-93,0 0-16,0 0 15,0 0-15,0-1 16,24 51 0,-24-50-16,25 49 15,-25-49-15,0 74 16,50 0-1,-1 1 1,-24-51 15,-25-24-15,25-25 15,-25-25-15</inkml:trace>
  <inkml:trace contextRef="#ctx0" brushRef="#br1" timeOffset="81643.45">12129 13643 0,'-24'24'31,"24"1"0,24-25 0,-24 25-31,25-25 16,0 0 0,0 0-16,0 0 15,0 0-15,24 0 16,26-25-1,-26 25 1,26 0 0,24-25-1,-50 1 1,26 24 0,-1 0-1,-24-25 1,-25 25-1,-1 0-15,26-25 16,24 0 15,1 25-15,-26-25 0,26 25-1,-50-24-15,49 24 16,50-25-1,-74 25 1,24 0 0,1-25-1,24 25 1,-25-25 0,25 0-1,-24 25 1,-50 0-16,49-24 15,0 24 1,50 0 0,25 24 15,0-24-15,-50 0-1,25 0 1,-99 0-16,74 0 15,-24 0 1,24-24 0,25-1-1,-25 25 1,1-25 0,-1 0-1,0 0 1,0 1-1,-24-1 1,73 0 0,-123 25-1,74-25 1,-74 25-16,99-25 16,-49 25-1,24 0 1,0-25-1,-24 25 1,-1 0 0,-49 0-16,74 0 15,-25 0 1,1 0 0,-1 0-1,25 25 1,1-25-1,-76 0-15,51 0 16,24 0 0,0 0 15,-24 0-15,-26 0-1,26 0 1,49-25-1,-50 25 1,-24 0 0,49 0-1,0 0 1,25 0 0,-49 0-1,-26 0-15,100 0 16,0 0-1,-50 0 1,0 0 15,-74 0-31,50 0 0,-51 0 16,26 0 0,-25 0-16,49 0 15,-24 0 1,74 0-1,0 0 1,0 0 0,0 0-1,-99 0-15,124 25 16,-50 0 0,-25 0-1,50-25 1,0 25-1,-25-25 1,-49 0 0,0 0-1,24 25 17,25-25-17,-24 0 1,-50 0-16,74 0 15,-74 0-15,74 24 16,25 1 0,0-25-1,49 25 1,-148-25-16,74 0 16,1 25-1,-51-25 1,-24 0-16,25 0 15,24 25 1,-24-25 0,-1 0-1,-24 24 17,50-24-17,-26 25 1,75 0-1,-25 0 1,-24 0 0,-1-1-1,25 26 1,25-25 0,-49-25-1,-25 0 1,-1 25-1,-24-25 1,25 0 0,-26 0-1,1 0 17,0 0-17,0 0 16,0 0-15,-25 24 0,24-24-1,1 25 1,0 0 0,-25 0-16,25 0 15,0-1 1,-25 1-1,24 25 1,1-25 0,-25 24-1,25 1 17,0-25-17,-25-1-15,0 1 16,0 0-1,25 25 1,-1-26 0,-24 1-1,0 0 1,0 25 0,25-1-1,-25-24 1,0 25 15,0-1-15,-25-49-16,25 50 15,0-25 17,-24 49-17,24-24 1,0-1-1,0-24 1,0 25 0,0 24-1,0-49 1,24 49 0,-24 1-1,0-50 1,0 24-1,0 26 1,0-26 0,0-24-1,0 0 1,0 0 0,0-1 30,0-48-30,-49-51-16</inkml:trace>
  <inkml:trace contextRef="#ctx0" brushRef="#br1" timeOffset="86263.18">12353 14461 0,'0'0'0,"25"0"0,-50 0 62,25-25-15,25 25-31,-25 25 77,24 0-93,-24 0 16,25-25-16,-25 74 16,0 1-1,0-26 1,25 1-1,0 24 1,-25-24 0,25-1-1,-25-24-15,0 0 16,0 0 0,24-25 30,-24 25 64,25-25-95,0 0 1,0 0-16,0 0 16,-1 0-16,1 0 15,0 0-15,0 0 16,49 0 0,25 0-1,-24 0 16,24-25-15,0 0 0,-24 25-1,-26 0 1,1-25 0,-25 25-16,24 0 15,26 0 1,-1-25-1,1 25 1,-1-24 0,25-1-1,0 25 1,-24 0 0,-50 0-1,24 0 16,-24 25-15,49-25 0,-24 0-1,-25 0 1,24 0 0,1 24-1,25-24 1,-26 0-1,26 25 1,-51-25 0,26 0-1,0 0 1,24 0 0,25 0-1,-49 0 16,-1 25-15,1-25 0,24 25-1,1-25 1,-26 0 0,1 0-1,-25 0 1,24 0-1,26 0 1,49 0 0,-50 0-1,-24 0 1,49 0 0,0 0-1,25 0 16,-49 0-15,24 0 0,-49 0-1,-26 0-15,1 0 16,25 0 0,24 0-1,1 0 1,-26 0-1,1 0 1,-25 0-16,99 0 16,0-25-1,-50 0 1,-24 25 0,-25 0 15,-1 0 0,1 0-15,0 0-1,49 0 1,-24 0 0,49 0-1,0 25 1,-74-25-16,74 0 15,-24 0 1,-50 0 0,0 0-1,-1 0 17,26 25-17,-25-25-15,24 0 31,1 0-15,24 0 0,1 0-1,-1 0 1,-49 0 0,49 0-1,-24 0 1,0 0-1,-26 0 1,1 0-16,25 0 16,24 25-1,50-1 1,-24-24 0,24 25-1,-25-25 1,-50 0 15,-24 0 0,-25 25-15,25-25 0,0 0-1,0 0 1,-1 0-1,76 25 1,-26 0 0,50-25-1,-25 0 1,-49 0 0,-25 0-1,-1 0-15,51 0 16,-1 0 15,1-25-15,49 0-1,0 25 1,25 0 0,-50-25-1,74 25 1,-24 0-1,-25 0 1,-49 0 0,24 0-1,-25 0 1,-24 0 0,-25 0-1,49 0 1,1 0-1,24-25 17,-74 25-32,49 0 15,0 0 1,1 0 0,-26 0-1,1 0 1,24 0-1,-49 0-15,0 0 16,0 0 0,25 0-1,-26 0 1,26 0 0,0 0-1,-1 0 16,-24 0-31,25 0 32,-1 0-17,26 0 1,-51 0-16,1 0 16,0 0-16,0 0 15,0 0 1,-1 25-1,26-25 1,0 0 0,-1 0-1,-24 0 1,25 0 0,-1 0-1,-24 0 1,0 0-1,0 0 1,24 0 31,26 0-31,-1 0-1,-49 25 1,25-25-1,-26 0-15,1 0 16,25 25 0,-1-25-1,1 0 1,24 25 0,-49-25-1,0 0-15,0 24 16,24-24-1,-73 0 126,-1-24-141,0 24 0</inkml:trace>
  <inkml:trace contextRef="#ctx0" brushRef="#br1" timeOffset="94518.54">16421 14139 0,'0'-25'156,"-25"25"-156,25-25 31,0 0-15,25 0 0,-25 1-1,25 24-15,-25-25 16,24 25 0,-24-25-1,25 25 1,0-25-1,0 0 1,0 25 0,-1 0-1,1 0 17,0 0-1,0 0-31,0 0 15,-1 0 17,1 0-17,0 0 17,0 0-1,0 0-16,-1 0 1,1 0 15,0 0-15,0 0-16,0-24 16,24 24-1,1-25 1,-25 25-1,-1 0 17,1-25-17,25 25 1,-25-25 0,-1 0-1,-24 1 1,25-1-1,-25 0 1,25 0 0,-25 0 15,0 1 0,0-1-15,0 0-1,0 50 79,25 0-63,0-1-31,-1-24 16,-24 25-16,50-25 16,-50 25-16,25-25 15,0 25 1,-1-25 0,1 25-1,0-25 1,25 0-1,-25 0 17,-1 0-17,26 0 17,0 0-17,-1 0 1,1 0-1,-25 0 1,-1 0 0,1 24-1,0-24 1,0 0-16,24 0 16,-24 25-1,0-25 1,0 25-1,0-25 17,-1 25-17,1-25 1,-25 25-16,50-1 16,-25 1-1,-1-25 1,1 25-1,0 0 1,-25 0 15,-25-25 63,-24 0-78</inkml:trace>
  <inkml:trace contextRef="#ctx0" brushRef="#br1" timeOffset="99076.06">26764 13742 0,'25'0'47,"-50"0"78,25 25-109,-25-25-16,25 24 0,-24 1 15,-51 25 1,75-25-16,-74 24 16,24 26-1,1-26 1,-1 1 0,25-50-1,0 0 1,1 0-1,48 0 48,26 0-63,24 0 16,1 25 15,-50-25-31,99 24 15,-25 1 1,-25-25 0,1-25-1,-26 1 1,-24-1 0,-25 0-1,0-25 1,25 26-1,-25 48 95,0 1-95,-25 0 1,25 0-16,0 0 16,-25-1-16,25 26 15,0 49 1,0-49 0,25 0-1,0-26 1,-25 1-1,25 0 1,-25 0 0,0-50 15,0-25-15</inkml:trace>
  <inkml:trace contextRef="#ctx0" brushRef="#br1" timeOffset="99926.06">27558 14015 0,'25'-25'16,"-25"0"15,-25 0-15,0 25-1,25-25-15,-25 25 31,-24 25-15,-26 25 0,51-1-1,-1-24 1,25 0-16,25 25 16,49-26-1,-24 1 1,49 0-1,-25 0 1,1 0 0,-75-1-16,24-24 15,-24 50 1,-24-25 0,-1 25-1,-50-26 16,-24-24-15,74 0-16,-49-49 16,49-1-1,25 0 1,25 1 0,49 24-1,26 0 1,-51 0-1,1 25 1,-25-49 0,-1-1-1,1 1 1,-25-1 0,0 25-16,0 0 31,-49 25-16,-26 0 1,-24 50 0,49-25-1,50 0-15</inkml:trace>
  <inkml:trace contextRef="#ctx0" brushRef="#br1" timeOffset="100278.07">28277 14263 0,'-24'-25'63,"24"0"-47,-25 25-1,0 0 16,25-25-31,-25 25 16,25-25 0</inkml:trace>
  <inkml:trace contextRef="#ctx0" brushRef="#br1" timeOffset="101408.3">28873 13866 0,'0'0'0,"-25"0"16,74 0 46,-24 0-62,0-25 16,0 25-16,0 0 16,24 0-1,1-25 1,-25 25 0,-50 0 30,0 0-30,-25 0 0,1 0-1,-1 0 1,1 25 0,24-25-1,-25 25 1,50 0-1,-25-1 1,1 1 0,-1 0-1,0 25 1,25-26 0,-25 26-1,25-25 16,25-25 1,0 0-17,49 0 1,-49 0-16,49 0 31,1 0-31,-26 0 31,-24 25 1,0 24-17,0-24 1,0 0-16,-25 24 16,0 1 15,-50-25-16,25 0 1,0 0-16,1-1 16,-76 1-1,26-25 1,0 0 0,49 0-1,-25 0 16,50-25-31,-25 25 16,-24-24 0,24-1-1</inkml:trace>
  <inkml:trace contextRef="#ctx0" brushRef="#br1" timeOffset="112630.64">18852 16718 0,'24'0'297,"1"0"-282,0 0 1,-25-24-16,25 24 16,0 0-1,-1 0 16,1 0-15,0 0 0,25 0-1,-26 0 1,1 0 0,0 0-16,0 0 15,0 0 1,24 0-1,-24 0 17,0 0-17,0-25 1,-1 25 15,1 0-15,0 0-1,0 0 1,0 0 0,-1 0 499,1-25-499,0 25-16,25 0 16,-25 0-1,24 0 1,26-25-1,-51 25 1,1 0 0,25 0-1,49 0 1,-25 0 0,1-25-1,-1 25 1,1 0-1,-26 0 1,1 0 0,-1 0-1,-24 0 1,25 0 0,-25 0-1,49 0 1,-49 0-16,74 0 15,-49 0 1,-1-24 15,-24 24-15,0 0 0,0 0-1,0 0 1,24 0-1,1 0 1,-25 0 0,24 0 15,-24 0-15,0 0-16,24 0 15,-24 0 1,0 0-1,0 0 48,-50 0-1,0 0-62,0 0 16</inkml:trace>
  <inkml:trace contextRef="#ctx0" brushRef="#br1" timeOffset="122070.15">27905 15453 0,'0'-24'0,"25"24"94,-25-25-94,25 25 31,-50 0 31,0 0-46,0 0-16,1 0 0,-1 0 16,0 0-16,0 25 15,-49 24 1,49 1 0,-25-1-1,26 26 1,24-1-1,24-24 1,26 24 0,49-24-1,0-50 1,-24 0 0,49-25-1,-50-25 1,-49 26-1,-25-1 1,-49 0 0,-26 0 15,1 25-15,-26 25-1,1 0 1,74 0-1,1-1 1,24 1 0,24 0-1,51 0 1,-50-25-16,-25-25 0</inkml:trace>
  <inkml:trace contextRef="#ctx0" brushRef="#br1" timeOffset="122602.15">28674 15379 0,'0'0'0,"-25"0"47,25 25-31,-24-25-16,-1 74 15,0-49-15,-49 49 16,49 1 0,0-26-1,25 51 1,50-26-1,-1-49 1,26 0 0,-1-25-1,-49-50 17,0 0-17,-25-24 1,-25 49-1,0 25 1,-25 0 0,-24 0-1,24 50 1,50-25-16,-24-1 16</inkml:trace>
  <inkml:trace contextRef="#ctx0" brushRef="#br1" timeOffset="122819.16">29220 15677 0,'0'0'0,"-25"-25"62,0 25-46,25-25-16,-24 25 16</inkml:trace>
  <inkml:trace contextRef="#ctx0" brushRef="#br1" timeOffset="123736.15">29741 15453 0,'-50'0'31,"50"-24"-31,25 24 32,0-25-17,24 25 1,51-25-1,-51 0 1,1 0 0,-75 25 15,0 0-15,-24 0 15,-26 25-16,1 25 1,-1-1 0,26-24-1,24 0-15,0 0 16,0 0 0,1-25-1,24 24 1,49-24-1,1 25 1,49 0 0,-49-25-1,24 25 1,-24-25 15,-26 25-15,26-1-1,-25-24-15,24 50 16,1-25 0,-25 0-1,-25-1 1,0 1 0,-25 25-1,0-50-15,-24 25 16,-51-1-1,-24-24 1,50 0 0,24 0 15,26 0-31,-1 0 31,25-24-15,0-1-1</inkml:trace>
  <inkml:trace contextRef="#ctx0" brushRef="#br1" timeOffset="150139.29">12898 8756 0,'0'-25'94,"-24"25"-63,24 25 125,24-25-156,-24 25 16,25 0 0,0-1-1,0-24 1,-25 25 0,25 0-1,-1-25 16,-24 25-15,25-25 0,-25 25-1,25-1 1,0-24 0,-25 25-1,0-50 95,25 25-95,-25-24-15,24 24 16,-24-25-16,25 25 0,0-25 15,0 0 1,74-24 0,-49-1-1,-25 50-15,24-50 16,1 26 0,24-26-1,1 0 1,-1 1-1,-49 49 1,-25-25 0,-25 50 77,0 24-77,0-24-16,1 0 0</inkml:trace>
  <inkml:trace contextRef="#ctx0" brushRef="#br1" timeOffset="194943.92">18976 6722 0,'0'0'0,"-25"-25"15,25 0 1,0 1-1,0-1 48,0 0-47,0 0-1,25 25-15,-25-25 16,24 25-1,-24 25 64,25 0-64,0-25 1,-25 25-16,25-25 15,-25 25 1,25-25 0,-25 49-1,24-24 1,-24 25 0,0-26-16,0 1 15,0 25 1,0-25-1,0 0 1,0-1 0,0 1-1,0 0 1,0 25 0,-24-26-1,24 1 1,0 0 15,0 49-15,0-24-1,0 0 1,0-1 0,0 1-1,0-1 1,0-24-16,24 0 15,-24 25 1,0-1 0,25-24-1,-25 0 1,0 0 0,0-1-16,0 1 15,25 25 1,-25-25 15,0 24-15,0-24-1,25 0 1,-25 0 0,0 24-1,0-24 1,0 0-1,25 0 1,-25 0 0,0-1-1,0 1 1,0 25 0,0-1-1,-25 1 1,25-25-1,0 24 17,0-24-32,0 25 15,0 24 1,0-49 0,0 25-1,0-1 1,0 1-1,-25-1 1,25 26 0,0-1-1,0-24 1,0-25 0,0 24-1,0-24-15,0 25 31,0-1-15,0-24 0,0 25-1,0-1 1,0 1 0,0 0-1,0 24 1,0-24-1,-25-1 1,25 1 0,0-1-1,0 1 1,0 0 0,0-26-1,0 26 1,0-25 31,0 0-32,-25-25 126,1 0-125,24-50-16</inkml:trace>
  <inkml:trace contextRef="#ctx0" brushRef="#br1" timeOffset="-182749.95">4316 16768 0,'0'25'109,"25"0"-93,-25-1-1,0 1-15,0 0 16,25 0 0,-25 24-1,0 51 1,0-76-16,0 76 15,0-26 1,0-24 0,0-26-1,24 1 1,-48-25 46,-1 0-62</inkml:trace>
  <inkml:trace contextRef="#ctx0" brushRef="#br1" timeOffset="-182282.95">4366 16768 0,'24'0'125,"1"0"-125,0 0 0,25 0 15,-26 0-15,100 0 16,0-25 0,-74 25-1,-25 0 1,0 0 0</inkml:trace>
  <inkml:trace contextRef="#ctx0" brushRef="#br1" timeOffset="-181816.95">4390 17239 0,'25'-25'47,"0"25"-32,0 0 1,0 0-16,-1-24 16,76-1-1,-1 0 1,-25 25-1,-49 0-15,25-25 16,-25 25-16,-1 0 16,1 0-1</inkml:trace>
  <inkml:trace contextRef="#ctx0" brushRef="#br1" timeOffset="-181385.83">5283 16942 0,'0'0'0,"-24"24"47,24 1-47,0 0 15,0 0-15,0 24 16,0 1-1,24 24 1,1-24 0,0 0 15,-25-26-15,25-24-1,-25-49 1</inkml:trace>
  <inkml:trace contextRef="#ctx0" brushRef="#br1" timeOffset="-181136.83">5209 16619 0,'0'0'0</inkml:trace>
  <inkml:trace contextRef="#ctx0" brushRef="#br1" timeOffset="-180534.44">5730 17016 0,'25'0'31,"-1"0"0,-24 25-31,0 0 16,25-1 0,0 26-1,25 0 1,-25 24-1,-25-24 1,0-26-16,24 26 16,1-25-1,0-25 32,0-50-31,0-49-1,-25 74-15,24-49 16,1-25 0,-25 74-1,-25 25 17,25 25-32</inkml:trace>
  <inkml:trace contextRef="#ctx0" brushRef="#br1" timeOffset="-180068.44">6449 17314 0,'-49'49'0,"24"-24"32,99-99-17,-123 123 1,73-74-1,26-24 1,0 24 0,-26-49-1,1-1 1,-25 50-16,0-24 16,-25 49-1,-49 25 1,0 49-1,24 0 1,25 26 0,50-26-1,25-24 17,-1-26-17,50 1 1,1-25-1,-51-25 1,-24 25 0,-25-24-1,-50 24 1</inkml:trace>
  <inkml:trace contextRef="#ctx0" brushRef="#br1" timeOffset="-176755.28">7789 17090 0,'0'25'0,"0"0"63,0 0-48,0 0-15,0-1 16,0 1-16,0 25 16,-25 24-1,25 1 1,0-26 0,0-24-1,0 0 1,0-50 15,0 0-15,0-24-1,0-26 1,0 26 0,0-1-1,25 25-15,-25 0 16,24 1-16,26-1 15,0 0 1,-1 25 0,-24 25-1,0 0-15,0 24 16,24-24 0,-49 25-1,25-1 16,-25 26-15,25-26 0,0-24-1,0 0 1,49-25 0,0 0-1,-24-50 1,-25 25-16</inkml:trace>
  <inkml:trace contextRef="#ctx0" brushRef="#br1" timeOffset="-176188.28">8632 17140 0,'25'74'16,"-50"-148"-16,0 74 15,25 25 17,0 0-17,0-1 1,0 76 0,25-26-1,-25-49-15,25 24 16,24 1-1,1 0 1,-25-50 0,24-25-1,-24-25 1,0 25-16,0-49 16,-25 49-1,0-24 16,0 24-15,0 50 31,0-1-31,0 26-1,0 0 1,0-1-1,49 1 1,-24-25 0,0-25-16,0 25 15,0-25 1</inkml:trace>
  <inkml:trace contextRef="#ctx0" brushRef="#br1" timeOffset="-175458.28">9227 17314 0,'-24'0'15,"98"24"17,-124-48-32,26 48 31,24 1-31,0 0 15,0 0-15,24 24 16,-24 26 0,0-50-1,25-25 17,-25-50-17,0 25 1,0 0-1,25-24 17,25-1-17,-1 50 1,-24 0-16,0 0 16,0 50-1,-1-1 1,1 1-1,-25 0 1,0-25 0,0-50 31,0 0-47,0-25 15,25 1 1,0 24-1,0 0 1,24 0 0,1 0-1,-25 50 1,-1 0 0,1 49-1,0 1 1,25-1-1,-26-49 1</inkml:trace>
  <inkml:trace contextRef="#ctx0" brushRef="#br1" timeOffset="-174573.77">10170 16966 0,'0'0'0,"0"-24"16,0 48 31,0 1-47,0 0 15,0 0-15,0 99 16,25-25 0,0 50-1,-1-25 1,1-50 0,-25-49-1,25 0 1,-25-50 15,0 0-15,0-49-1,50 24 1,24 1 0,25 24-1,0 0 1,-49 25-1,0 50 1,-50-1 0,24 1-1,-48 0 1,-26-1 0,-24-49-1,-1 25 1,1-25-1,-25 0 1,49-25 15,50 0-31</inkml:trace>
  <inkml:trace contextRef="#ctx0" brushRef="#br1" timeOffset="-174124.76">10939 17462 0,'-50'25'31,"75"-25"-15,25-25-16,-26 25 16,-73 0-16,123-24 15,-49 24 1,-25-25-16,25 0 15,0-49 1,-25 49 15,0 0-15,-50 25 0,0 0-1,50 25-15,-49-25 16,24 49-1,0 26 1,25-1 0,0-24-1,0 0 1,0-26-16,25 1 16,25-25-1,24 0 1,-24-25-1</inkml:trace>
  <inkml:trace contextRef="#ctx0" brushRef="#br1" timeOffset="-173708.77">11286 17388 0,'-49'0'31,"49"-25"-16,49 25 1,50 0 0,-74 0-16,25 25 15,24 25 1,-74-26 0,-223-73-16,198 24 0,273 149 15,-248-99 1,-49 25-1,24-50 1,0 0 15,25-25-15,0-25 0,50-24-1,24-1 1,25 1-1,-49 49 1,-25 25 0</inkml:trace>
  <inkml:trace contextRef="#ctx0" brushRef="#br1" timeOffset="-172292.29">13146 17289 0,'0'0'0,"-24"0"31,-1 0-15,-25 0-1,25 0-15,1 0 0,-26 25 16,0 49 0,50-24 15,0-1-15,75-24-1,74 0 1,-50 0-1,-74-25 1,0 25 0,-25-1-1,-25 1 1,-25 0 0,-24-25-1,-1 0 1,-24-25-1,49 25 1,26-25 0,-1 25-1,25-24 32</inkml:trace>
  <inkml:trace contextRef="#ctx0" brushRef="#br1" timeOffset="-171793.31">13568 17413 0,'0'0'15,"-25"0"-15,25-25 31,0 75-15,-24-26 0,24 1-16,0 50 15,24-1 1,26-49 15,24-25-15,-49 0-16,50-50 15,-26 1 1,-49 24 0,0 0-1,-25 0 1,25 0 0,0 50 30,0 0-46,0 25 16,0-1 0,50 1-1,0-25 1,-50 0 0,49-25-16</inkml:trace>
  <inkml:trace contextRef="#ctx0" brushRef="#br1" timeOffset="-171177.31">14039 17462 0,'-24'-24'16,"123"73"15,-174-74-31,51 25 16,24 25-1,24 0-15,1 50 16,-25-26 0,0-24-1,25-25 17,-25-25-17,25-49 16,24 24-15,-24 50-16,25 0 16,-25 0-1,24 50 1,-24-1 0,-25-24-1,0-50 16,0 1-15,0-1 0,0 0-1,75 0 1,-26 0 0,75 0-1,-25 25 1,-49 25-1,0 25 1,-26 24 0,-73-24-1,-1-25 1</inkml:trace>
  <inkml:trace contextRef="#ctx0" brushRef="#br1" timeOffset="-170493.31">14957 17487 0,'0'25'47,"0"0"-31,0 0-16,0 0 15,-25 24 1,25 1 0,-24-25-1,24-50 16,0 0-15,0-25 0,0 26-1,24-1 1,26 25 0,0-25-1,-1 25 1,-24 25-1,0 49 1,-25-24 0,25-50 15,-25-25-15,0-25-1,0 26 1,49-26-1,1 25 1,24 0 0,-24 50-1,-25-25-15,0 50 16,24-1 0,1 1 15,-50-25-16</inkml:trace>
  <inkml:trace contextRef="#ctx0" brushRef="#br1" timeOffset="-169710.97">16148 17512 0,'0'0'0,"25"0"16,-50 0 15,25-25-31,-25 25 16,0 0-16,-24 0 15,24 0-15,-74 25 16,49 25 0,-24-1 15,49 1-16,50 0 1,24-26 0,1-24-16,49 0 15,-25 0 1,-49-24 0,0-1-1,0-50 1,-25 26-1,0 24 1,0 50 15,0 0-15,0 24 0,0-24-1,0 25 1,0-26-16,49 51 15,1-50 1,-25-1 0,24-24-16</inkml:trace>
  <inkml:trace contextRef="#ctx0" brushRef="#br1" timeOffset="-169328.97">16396 17636 0,'-25'-25'32,"100"1"-17,-51 24-15,-73 74 0,173-148 16,-273 123-16,323-98 0,-125 73 16,26 26 15,-51 24-16,-24-24 1,-24-25 0,-26-25-1,0-75 1,26 26 0,24 24-1,24-25 1,-24 26-16,75-1 15,-50 25-15,99-50 16,-50 50 0,-49 0-1</inkml:trace>
  <inkml:trace contextRef="#ctx0" brushRef="#br1" timeOffset="-168513.08">17165 17462 0,'-25'0'32,"25"-24"-17,-50 98 17,50-49-32,-24 49 15,-1 1 1,74-26-1,26 1 1,24-50 0,-198-323-16,322 621 15,-198-323-15,49-24 16,-49 24-16,0-49 16,0 24-1,-25 0 16,0 75 32,0 25-47,0-25-16,25-1 15,-1 51 1,1 24-1,25 25 1,-50-99-16,49 74 16,-24 0-1,25 25 1,-50-74 0,25-1-1,-50-49 63,25 25-62,-25-25-16,-49 25 16,24-25-16,-24 25 15,24-25-15,-49 25 16,-75-1-1,50 1 1,74-25 0,26 0-1,48 0 17,-24-25-17,25 1 1</inkml:trace>
  <inkml:trace contextRef="#ctx0" brushRef="#br1" timeOffset="-162319.75">18951 17214 0,'0'-24'219,"-25"24"-204,0 0 1,0 0-16,1 0 0,-76 0 31,76 0-31,-26 24 16,0 1-1,1 0 1,-1 25 0,0-1-1,26 1 1,24-25 15,24-25-31,26 24 16,49 1-1,75 0 1,-100 0 0,-49 0-1,-99 24 32,-1-24-31,51 0-1,-1-25 1,25 25 0,25 0-1,-25 24 1,24 26 0,-48 49-1,-1-50 1,0 25-1,25-74-15,0 49 16,0 26 0,25-51-1,24 26 1,51-26 15,-1-49-15,-25 0-1,1-25 1,-26 25 0,-49-49-1,0-1-15</inkml:trace>
  <inkml:trace contextRef="#ctx0" brushRef="#br1" timeOffset="-159405.26">19596 17661 0,'25'0'16,"-25"-25"62,24 25-62,-24-25 46,-24 25-62,24-24 63,24 24-63,26-25 15,-25 0-15,0 25 0,49 0 16,25 0 15,-99 25-31,50 0 16,-25 49-1,-25-24 1,-75 24 0,26-49-1,-1 0 1,25-25-1,25-25 32,25 25-47,49 0 16,-24 0 0,24 25-1,-49 24 1,0-49-1,0 75 1,-25-26 0,0-24-1,-25 0 1,-49 0 0,-1-1-1,50-24-15,-74 25 16,50-25-1,-1 0 1,25-25 0,25 1 31,25-1-32,0 0-15</inkml:trace>
  <inkml:trace contextRef="#ctx0" brushRef="#br1" timeOffset="-158906.26">20464 17686 0,'0'0'0,"-25"0"31,0 0-31,0 0 32,1 25-32,-1 24 15,0 1 1,25-1-1,0-24 1,74 25 0,1-1-1,-1-49 1,1-24 0,-26-26-1,-24-24 1,-25-1-1,-50 26 1,1-1 0,-26 25-1,26 50 1,-1 25 0</inkml:trace>
  <inkml:trace contextRef="#ctx0" brushRef="#br1" timeOffset="-158623.26">21233 17983 0,'0'25'32,"0"0"-32,-25-25 0,0 50 15,25-26-15,-49 51 16,24-50 0,-50 24-1,26-24 1</inkml:trace>
  <inkml:trace contextRef="#ctx0" brushRef="#br1" timeOffset="-154876.12">26739 14858 0,'0'-25'31,"25"25"-15,0 0-1,0 0-15,0 0 0,99 0 32,0 0-17,-75 0 1,-73 0 15,-51 0-15,1 0-1,49 0-15,-74 0 16,24 0 0,50 0-1,100 0 16,-26 0-31,51 25 16,-51-25 0,-74 0 15,-74 0-15,50-25 15,24 25-31,0 0 15,50 0 17,49 0-17,50 25 1,-24-25 0,-76 0-1,-48 0 1,-26 0-1</inkml:trace>
  <inkml:trace contextRef="#ctx0" brushRef="#br1" timeOffset="-152392.84">21977 17462 0,'0'0'0,"0"25"109,-25-25-93,25 25-16,0 0 0,-49 25 16,-26 24-1,1-24 16,24-1-15,25-49 0,50 0 77,0 0-77,0 25-16,0-25 16,24 25-16,50 0 15,1-25 1,-26 0 0,-24 0-1,-26 0 1,1-25-1,0 0 1,0-25 0,-25 1-1,0-1 1,0 25 0,0 50 46,0 0-46,0 0-1,-25 0-15,25-1 0,0 51 16,-25-1 0,25-24 15,0 24-16,25-24 1,0-1 0,-25-73 62,0-1-78</inkml:trace>
  <inkml:trace contextRef="#ctx0" brushRef="#br1" timeOffset="-141756.76">22870 17562 0,'0'-25'171,"-25"25"-155,0 0-16,1 0 16,-1 0-1,0 0 1,-25 0 0,1 0-1,-1 50 1,25-26-1,0 1 1,25 0 0,0 0 15,25 0-15,0-25-1,25 24 1,24 1-1,-24 0 1,-1-25 15,-24 0-31,25 25 16,-1 0 0,-24-1-1,0-24 1,0 25-1,-25 0 1,0 0 0,0 0-1,-50-1 1,1-24 0,-1 0-1,-24 0 1,49 0-16,-25-24 31,25-1-15,25 0 15,0 0-15,25 0-1,25-24 1,-25 49-16,49-50 15,-24 25 1,-26 25 15,1-24-15,0-1 0,0 25-16,-25-25 15,-25 25 32,0-25-31,0 25-1,1 0 1,-1 0 0,0 0-16,0 0 15,-24 25 1</inkml:trace>
  <inkml:trace contextRef="#ctx0" brushRef="#br1" timeOffset="-141353.76">23564 17711 0,'-24'0'16,"-1"0"47,0 0-17,0 0-30,25-25 0</inkml:trace>
  <inkml:trace contextRef="#ctx0" brushRef="#br1" timeOffset="-139992.76">23986 17462 0,'0'0'0,"-25"0"0,50 0 78,25 0-63,-25-24-15,-1 24 0,26 0 16,-25 0-16,24 0 16,26-25-1,-50 25 1,-50 0 62,0 0-78,0 0 16,0 0-16,-49 0 15,24 0 1,1 0-1,24 25 1,-25-1 0,26 1 15,24 0-31,-25 0 16,0 25-1,0-1 1,25-24-1,25-25 64,0 0-79,0 0 15,24 0-15,26 0 16,-1 0-1,-49 0-15,0 25 16,24-25 15,-24 25-15,0-1 0,0 1-1,-1 0 1,-24 0-1,0 0 1,0-1 0,-24 1-1,-1 25 1,0-50 0,-25 25-1,1-1 1,-1-24-1,1 0 1,49-24 0,-75-1-1,50 25 1,1 0 0,24-25 15,24 0-16</inkml:trace>
  <inkml:trace contextRef="#ctx0" brushRef="#br1" timeOffset="-135654.18">24681 17983 0,'0'25'125,"0"0"-109,0 0-16,-25 0 15,25-1-15,0 1 16,-25 0 0,0-25 15</inkml:trace>
  <inkml:trace contextRef="#ctx0" brushRef="#br1" timeOffset="-131067.47">25276 17388 0,'-25'0'0,"50"0"78,0 0-78,0 0 16,-1 0-16,1 0 15,25 0 1,49 25-1,-74-25-15,74 0 16,-49 0 0,-75 0 62,25-25-63,-25 25-15,0 0 16,0-25-16,1 25 16,-26 0-1,0 0 17,26 0-32,-26 25 15,25-25 1,0 25-1,1 24 1,-1-24 0,25 0-1,-25-25-15,0 50 16,0-25 0,25-1 15,25-24 31,0 0-46,0 0-16,24 0 16,26 0-1,-26 0 1,1 0-1,0 0 1,-26 50 0,1-50-16,0 25 31,0 24-15,0-24-1,-25 25 1,0-25-1,0-1 1,0 1 0,-25-25-1,-25 0 1,-24 0 15,24 0-15,-24 0-1,-1 0 1,26 0 0,24 0-1,0-25 1</inkml:trace>
  <inkml:trace contextRef="#ctx0" brushRef="#br1" timeOffset="-130169.47">26095 17487 0,'0'-25'16,"24"50"46,-24 0-46,0 0-16,0 0 0,0 0 15,0-1 1,-24 26 0,-26 0-1,0-1 1,26-49-1,48 0 64,1 25-64,0-25-15,0 0 0,24 25 16,1-25-1,0 25 1,24-25 0,-49-50-1,0 50 1,-25-25 15,0 0-15,0 75 62,0-25-62,0 0-16,0-1 15,0 1-15,0 50 16,0-1-1,0-24 1,0-26-16,0 1 16,0-50 15</inkml:trace>
  <inkml:trace contextRef="#ctx0" brushRef="#br1" timeOffset="-129968.46">26665 17884 0,'-25'0'31,"25"25"-15,0 0-16,0 24 15,0 26 1,-74 24-1,-1-49 1,26-26 0</inkml:trace>
  <inkml:trace contextRef="#ctx0" brushRef="#br1" timeOffset="-128720.47">27856 16371 0,'0'0'0,"24"0"47,1 0-31,0 0-16,149 0 15,-125 0-15,75-25 16,-74 25 0,-75 0 15,-74 0-15,74 0-1,-74 25 1,-50 0-1,0-25 1,100 25 0,148 0 15,74-25-15,-123 0-16,99 0 15,-99 0 1,-26 0-1</inkml:trace>
  <inkml:trace contextRef="#ctx0" brushRef="#br1" timeOffset="-127454.47">27756 17462 0,'-24'0'94,"-1"0"-94,0 25 16,25 0-16,-25-25 15,-24 50 1,-26-1 0,26 26-1,24-50 1,0-1 0,0 51-1,25-26 1,0 1-1,50 0 1,24-26 0,1-24-1,-26 0 1,1-24 0,-25 24-16,24-50 15,-24 25 16,-25 0-15,-25-24 0,-24 24-1,-26 25 1,50 0 0,1 0-16,-1 25 15,0 0 1,0 24-1,25-24 1,25 0 0,0-25-1</inkml:trace>
  <inkml:trace contextRef="#ctx0" brushRef="#br1" timeOffset="-126904.47">28327 17562 0,'0'-25'0,"0"50"16,-25-50 30,25 50-30,-25 0 0,1 24-16,-26 26 15,0-1 1,26-24 0,24-1-1,0-24-15,24 25 31,1-26-15,25 1 0,24-25-1,-24 0 1,-50-25-16,25 1 16,-1-1-1,-24-25 1,-74 25-1,74 1 1,-50 24 0,-24 24-1,0 1 1,49 0 15,25 0-31</inkml:trace>
  <inkml:trace contextRef="#ctx0" brushRef="#br1" timeOffset="-126614.47">28798 17859 0,'0'-24'16,"-25"24"62,1 0-63,-1 0-15</inkml:trace>
  <inkml:trace contextRef="#ctx0" brushRef="#br1" timeOffset="-125672.47">29369 17537 0,'0'0'16,"-25"0"-16,0 0 31,50 0 0,25 0-15,-50-25-1,49 25-15,50 0 16,-24-25 0,-100 25 46,0 0-62,0 0 16,-49 0-1,-50 50 1,25 0 0,24-1-1,51-24 1,-1-25-16,25 25 15,49-25 17,1 25-17,49-1 1,-74-24-16,49 25 16,1 0-1,-50 0 16,-1 0-15,1 24 0,-25 1-1,-25-25 1,-74-1 0,25 1-1,24-25 1,-24 0-1,24-25 1,25 25 0,1 0-1,24-24 1,24-1 0</inkml:trace>
  <inkml:trace contextRef="#ctx0" brushRef="#br1" timeOffset="-125406.47">29939 17859 0,'0'0'0,"0"25"0,0 0 15,0 25 1,-49-26 0,24 26-1,0 0 1,-25-26 0,26-24-16,-1 25 15</inkml:trace>
  <inkml:trace contextRef="#ctx0" brushRef="#br1" timeOffset="-124638.2">30634 17438 0,'0'24'63,"0"1"-63,0 0 15,0 0-15,0 0 16,-25 49-1,25 1 1,0-1 0,0-24-1,0-26-15,0 1 16</inkml:trace>
  <inkml:trace contextRef="#ctx0" brushRef="#br1" timeOffset="-124190.2">31080 17487 0,'0'-25'0,"-25"25"47,25 25-31,0 0-1,0 0-15,-24 25 16,24 49 0,-25-25 15,25 25-15,0-74-1,0 25 1,0-75 46,0 0-46,-25 25-16</inkml:trace>
  <inkml:trace contextRef="#ctx0" brushRef="#br1" timeOffset="-122975.79">31700 17462 0,'-24'0'94,"-1"0"-94,0 25 15,0-25-15,0 25 16,-24 25-1,24 24 1,0 1 0,25-26-1,50 1 1,-25-1 0,-1-49-16,51 0 15,-26 0 1,26-24-1,-26-26 1,-24-24 15,-25 24-15,-25-24 0,-49 49-1,-25 25 1,49 25-1,1-1 1</inkml:trace>
  <inkml:trace contextRef="#ctx0" brushRef="#br1" timeOffset="-121793.29">32345 17214 0,'-24'0'0,"-1"0"16,25-24 31,25 24-32,-1-25 1,1 25 0,0-25-16,0 25 0,24-25 15,1 0 1,-25 25 0,0 25 15,-1 0-16,1 25 1,-25-26-16,25 26 16,-25 0 15,-25-26-15,-24 26-1,-1 0 1,0-26-1,26-24 1,48 0 31,1 0-47,0 0 16,49 25-1,-49-25 1,-25 25-1,0 0 17,0 0-32,0 24 15,-25 1 17,25 0-17,0-26-15,-24 26 16,24 24-1,0-24 1,24 0 0,-24-1-1,25 26 1,-25-26 0,0 1-1,-49-1 1,-51 1-1,26-25 1,-25 24 0,-1-49-1,26-74 17,74 24-32</inkml:trace>
  <inkml:trace contextRef="#ctx0" brushRef="#br1" timeOffset="-114737.93">4390 17338 0,'0'25'422,"25"-25"-407,-25 25 1,0 0 0,0 0 31,0-1-32,0 1 1,0 0-16,0 0 15,0 0 17,25-25-1,-25 25-15,25-25 15,-25-25 125</inkml:trace>
  <inkml:trace contextRef="#ctx0" brushRef="#br1" timeOffset="-106408.72">19447 18653 0,'-25'0'0,"25"25"109,0 0-93,0 0-1,25-25-15,-25 24 16,25 26 0,-25-25-16,0 0 15,24-25 1,-24-25 46,0 0-62,-24 0 32,24 0-32,0-24 31,49 24-15,1 0-1,0 0 1,-1 25-1,-49 25-15,0 0 16,25 25 0,0-26-1,-25 1 1,0-50 46,25 25-46,-1-24 0,1-1-16,0 0 31,0 0-15,0 25-1,24 0 1,1 25-1,-25-25-15,-25 25 16,24-25-16,-24 49 16,25-24-1,-25 0 1,0 0 0</inkml:trace>
  <inkml:trace contextRef="#ctx0" brushRef="#br1" timeOffset="-106142.72">20365 18678 0,'0'-25'0,"-25"50"15,50-25-15,-25 0 31,0 25-15,0 0 0,24 24-1,-24 1 1,25-25 0,-25-1-1</inkml:trace>
  <inkml:trace contextRef="#ctx0" brushRef="#br1" timeOffset="-105992.72">20265 18579 0,'-24'0'15,"48"0"-15,-48-25 16,48 25-1</inkml:trace>
  <inkml:trace contextRef="#ctx0" brushRef="#br1" timeOffset="-105543.72">20513 18678 0,'0'0'15,"25"0"-15,-25 25 0,25-25 16,0 25 0,0 24 15,-1-24-15,-24 0-1,0-50 16,0 0-15,0-49 0,0 49-1,50-25 1,25 26 0,-26 24-1,-24 0 1,0 24-16,24 26 15,1 24 1,-50-24 0,0-25 15</inkml:trace>
  <inkml:trace contextRef="#ctx0" brushRef="#br1" timeOffset="-103726.42">30659 18355 0,'0'25'16,"0"0"109,0 0-125,0 0 15,0-1-15,0 1 16,0 0-16,-25 25 31,25-1-15,0-24-1,25-25 17,-25-25-17,0 1 1,0-1 0,24-50-1,51 26 1,-26-26-1,-24 75 1,-25-25-16,50 25 16,-25 0-1,-1 25 17,-24 0-17,0 25 1,-24 24-1,-26-49 1,50 0 0,0-75 15,25 0-15,24 1-1,1 24 1,-25 0-16,24 0 15,-24 25 1,0 0 0,0 50 15,0-25-15,-25 24-1,24 1 1,-24 0-1</inkml:trace>
  <inkml:trace contextRef="#ctx0" brushRef="#br1" timeOffset="-102777.2">31527 18479 0,'0'-24'32,"0"-1"-1,-25 25 16,25-25-47,-25 25 15,0 0-15,1 0 16,-26 0 0,0 25-1,1 24 1,-1-24-1,25 25 1,25-25 0,50 0-1,-25-25-15,49 24 16,-49 1 0,0-25 30,0-49-30,-1 49-16,1-50 16,0 25-1,-25 0 1,0 0 0,25 50 30,0 0-30,-1 0 0,26 25-1,0-1 1,-1-24 0,-24-25-1</inkml:trace>
  <inkml:trace contextRef="#ctx0" brushRef="#br1" timeOffset="-102109.2">31874 18331 0,'-25'0'31,"25"24"0,25-24-15,-25 25-16,25-25 15,-25 25-15,25 0 16,-25 24 0,24-24-1,1 0 1,0 0-1,0 0 1,24 24 0,1-24-1,-25 0 1,0-25-16,-50 0 78</inkml:trace>
  <inkml:trace contextRef="#ctx0" brushRef="#br1" timeOffset="-101497.83">32172 18355 0,'0'-24'15,"-25"24"32,25 24-16,-25-24-31,0 25 0,25 0 16,-25 0 0,-49 24-1,49-24-15,-49 25 16,24 0-1,50-1 1,-25 1 0,25-25-1,0-50 48,0 0-48</inkml:trace>
  <inkml:trace contextRef="#ctx0" brushRef="#br2" timeOffset="-63565.89">12402 2356 0,'25'0'188,"-25"25"-188,25-25 0,0 0 0,49 0 15,-49 0-15,74 25 16,-24 0 0,-1-25 15,-24 0-15,-26 0-1</inkml:trace>
  <inkml:trace contextRef="#ctx0" brushRef="#br1" timeOffset="-40374.1">9252 1687 0,'25'0'140</inkml:trace>
  <inkml:trace contextRef="#ctx0" brushRef="#br1" timeOffset="-15297.76">10269 2456 0,'0'24'703,"0"1"-672,0 0 0,25-25-31,-25 25 32,0 0 14,25-25-30,-25 24 0,0 1 31,0 0-16,25-25-31,-25 25 15,0 0 1,0 0 15,0-1 1,0 1-1,0 0-16,0 0 17,0 0-17,0-1 17,0 1 14,0 0-14,0 0-17,-25-25 1,25 25 0,0-1-1,0 1 16,0 0-15,0 0 31,0 0-16,-25-25 63,25-25-78,-25 25-16,25-25 0</inkml:trace>
  <inkml:trace contextRef="#ctx0" brushRef="#br1" timeOffset="-13513.92">10244 2778 0,'0'25'31,"25"-25"-15,0 0-1,-25 25 32,25-25-31,0 0 15,-1 0-15,1 0 62,0-25-62,-50 25 187,25 25-172,-25-25 31,50 0 63,0 0-109,0 0-16,0 0 0,-1 0 16,1 0-16,0 0 31,25 0-15,-1 0-1,26-25 1,-26 25-1,-24 0 1,0 0 0,0 0-1,-1 0-15,1 0 16,0 0 0,0 0 15,0 0-16,-1 0 1,1 0 0,0-25 15,-50 25 391</inkml:trace>
  <inkml:trace contextRef="#ctx0" brushRef="#br1" timeOffset="-6773.07">10393 2853 0,'0'0'16,"-25"0"-16,1 0 62,-1 0 1,50 0-1,-1 0-62,1 0 16,0 0-16,0 0 16,0 0-16,-1 0 15,51 0 17,-1 0-17,25 0 1,-49 0-1,0 0 1,-1 0 0,1 0-1,-1-25 1,-24 25-16,50 0 16,-51 0-1,1 0 16,25 0-15,0-25 0,-1 25-1,-24 0 1,0 25 15,0-25-15,24 25-1,1-25 1,-25 0 0,-1 0-1,1 0 1,25 0 0,24 0-1,-24-25 1,-25 25-1,-1 0 17,1 0-32,25 0 15,24 0 1,25-25 15,1 25-15,-26 0-1,-49 0-15,25-25 16,49 25 0,-50 0-1,-24 0 1,25 0 0,-25 0-1,-1 0-15,51 0 16,-26 0-1,51 0 1,-26-25 0,-24 25-1,-26 0 17,1 0-17,74 25 1,1-25-1,-26 0 1,1 0 0,-1 0-1,0 0 1,1 0 0,-1 0-1,1 25 1,-26-25-1,26 0 1,-51 0-16,76 0 16,-26 0-1,0 0 17,-49 0-17,50 0 1,-1 0-1,0 0 1,26 0 0,-26 0-1,1 0 1,-51 0 0,100 0-1,-24 0 1,-51 0-1,-24 0 1,25 0 0,24 0-1,25 0 1,-24 0 15,-26 0-15,1 0-1,-1 0 1,1 0 0,25 0-1,24 0 1,-74 0-16,49 0 16,25 0-1,75 25 1,-1-25-1,-73 0 1,-76 0 0,1 0-1,0 0 1,0 0 15,0 0-15,-1 0 78,26 0-79,-25 0-15,0 0 16,0 0-16,24 0 0,50 25 15,-24-25 1,-50 0 0,-1-25 31,26 25-47,0 0 15,24 0 1,25 0-1,-74 0 1,-25 25 0,0-1 93,25-24-78,0 0 1,-1 0-32,1 0 15,0 0-15,0 0 16,74 0-1,0 0 1,-24 0 0,-51 0-1,1 0-15,25 0 16,24 0 0,-24 0-1,0 0 1,-1 0-1,-24 0-15,49 0 16,1 0 0,-1 0-1,1 0 1,-1 0 15,-24 0-15,24 0-1,-24-24 1,24 24 0,-24 0-1,24 0 1,-24 0 0,-25 0-16,24 0 15,1 0 1,24 0-1,1 0 1,-26 0 0,-24 0-1,0 0 1,0 0-16,24 0 31,26 24-15,-51-24-1,26 0 1,24 0 0,-24 0-1,-25 0-15,24 0 16,1 0 0,-25 0-1,24 0 1,1-24-1,25 24 1,-51 0-16,26 0 16,-25 0-1,-25-25 188,25 25-156,-1 0 94,26 0-125,-25 0-16,0 0 0,24 0 15,1 0 1,-1 25-1,51-25 1,24 0 0,-100 0-16,26 0 15,0 24 1,-1-24 0,50 0-1,1 0 16,-76 0-15,26 0 0,-25 0-1,49 0 1,1 0 0,24 0-1,-49 25 1,-26-25-16,1 0 15,0 0 1,74 0 0,25 0-1,-25 0 1,-49 0 0,24 0-1,1 0 16,-26 0-15,51 0 0,-26 0-1,1 0 1,-51 0 0,51 0-1,-26 0 1,1 0-1,-25 0 1,0 0-16,-1 0 16,1 0-16,50 0 15,-51 0 1,1 0 0,50 0-1,-1 0 16,25 0-15,-24 0 0,-51 0-16,51 0 15,-25 0 1,-26 0 0,26-25-1,0 25 1,24 0-1,-49 0 1,24 0 0,1 0-1,24 0 1,1 0 15,-26 0-31,-24 0 0,25 0 31,-25 0-15,-1 0 0,51 0-1,-1 0 1,-49 0-16,0 0 16,0 0-1,24 0 16,26 0-15,-26 0 0,1 0-1,-50 25 17,25-25-17,-25-25 141,25 25-156,-1 0 157,1 0-79,0 0-63,0 0-15,0 0 16,-25 25-16,99-25 16,-25 0-1,-24 0-15,74 25 16,-50-25 0,-49 0-1,0 0 16,24 0-15,26 0 0,-26 25-1,26-25 1,-26 0 0,1 0-1,-25 0 1,49 0-1,-24 0 1,0 0 0,-26 0-1,26 0 1,24 0 0,1 0-1,-26 0 16,-24 0-15,0 0 0,49 0-1,-24 0 1,0 0 0,-1 0-1,-24 0 1,25-25-1,24 25 1,0 0 0,-24 0-1,0 0 1,24 0 0,-49 0 15,25 0-16,-1 0 1,26 0 0,-26 0-1,-24 0-15,0 0 16,0 0 15,24 0-15,1 0-1,24 0 1,1 25 0,-51-25-16,1 0 15,25 0 1,-1 0 0,1 0-1,24 25 1,-24-25 15,0 0-15,-1 0-1,1 24 1,0-24 0,-26 0-1,1 0 1,0 0-1,0 0 1,0 0 0,-1 25-1,1-25 1,0 0 0,-50 0 109,-24-25-125,24 25 15,0-24-15,-49-26 16</inkml:trace>
  <inkml:trace contextRef="#ctx0" brushRef="#br1" timeOffset="-3973.17">10765 2729 0,'0'24'172,"0"1"-157,0 0-15,0 0 16,25 0-1,-25-1 1,0 1-16,0 0 16,25 0-1,-25 0 17,0-1-17,0-48 48</inkml:trace>
  <inkml:trace contextRef="#ctx0" brushRef="#br1" timeOffset="-2977.38">10567 3175 0,'25'-25'110,"-1"25"-95,1 0-15,0 0 16,0 0 0,0 0-16,-1 0 15,1 25 1,-25 0-1,0 0 1,-49-1 0,-1 1-1,25-25 1,50-25 31,0 25-32,0 0 1,-1 0 0,1 0-16,0 0 15,0 50 1,0-25 0,-25 0-1,0-1 1,-25 1-1,0 25 1,0-50 0,-49 0-1,-1 0 17,51 0-17,-1 0 1,25-25 15,0 0-31</inkml:trace>
  <inkml:trace contextRef="#ctx0" brushRef="#br1" timeOffset="-2444.36">11088 3150 0,'24'0'0,"-48"0"62,24 25-62,-25-25 0,25 25 16,-25 0 0,25-1-1,0 26 1,25 0 0,24-26-1,1 1 1,0-25-1,-25 0-15,24 0 16,-24-25-16,0 25 16,0-49-1,-25-1 17,-25 25-17,0 1 1,-74 24-1,74 0-15,-50 24 16,26-24 0,49 25-1</inkml:trace>
  <inkml:trace contextRef="#ctx0" brushRef="#br1" timeOffset="-1141.7">12650 2629 0,'25'0'79,"0"25"-64,-25 0 1,0 0-16,25 0 15,-25 24 1,0 26 0,25-51-1,-25 1 1,0 0 0,24-25-1</inkml:trace>
  <inkml:trace contextRef="#ctx0" brushRef="#br1" timeOffset="-201.89">12700 3051 0,'0'25'78,"0"0"-62,-25-1-16,25 1 16,-25-25-16,1 25 15,24 0-15,-75 24 16,1-24-1,49-25 1,50 0 31,0 0-31,-1 0-1,26 0-15,24 0 16,1-25 15,-26 25-15,1-24-1,-25 24-15,-25-25 16,0 0 15,0 0-15,0 50 46,0 0-62,0 0 16,0-1 0,0 1-1,0 0-15,0 0 16,0 0-1,0-1 1,0-48 15</inkml:trace>
  <inkml:trace contextRef="#ctx0" brushRef="#br1" timeOffset="236.11">13196 3125 0,'0'-24'0,"-25"73"0,50-74 0,-50 1 32,0 48-17,1 26 1,24 0 15,0-26-15,24 26-1,51-25 1,-50-25-16,49 25 16,1-75-1,-26 25 1,-24-24-1,-25-1 1,-50 25 0,-49 25-1,25 0 1,-26 50 0,51-50-1</inkml:trace>
  <inkml:trace contextRef="#ctx0" brushRef="#br1" timeOffset="1121.71">15106 2729 0,'0'24'109,"0"1"-109,0 0 16,-25 0-16,25 0 16,0 24-1,0-24 1,0 0 0,0 0-1,25-25 1</inkml:trace>
  <inkml:trace contextRef="#ctx0" brushRef="#br1" timeOffset="2717.5">14932 3125 0,'0'-24'31,"25"24"16,0 0-47,0 0 16,0 0-16,-1 0 16,1 0-16,0 0 15,0 0 1,-50 0 46,-25 0-46,26 0-16,-76 0 16,51 0-1,-1 49 1,1 1-1,24-25 1,25-1 0,49-24-1,1 0 1,24 0 0,-49 0-1,0 0 1,25 0-1,-50 25-15,49 0 16,-24-25 15,-25 25-15,0 0 0,-50-1-1,26 1 1,-1-25-16,-25 25 15,-24-25 1,49 25 0,0-25-1,0 0 1,25-50 0,0 25-1</inkml:trace>
  <inkml:trace contextRef="#ctx0" brushRef="#br1" timeOffset="3099.5">15304 3150 0,'-24'0'31,"24"0"-31,24 0 15,-73 25 1,24 25 0,25-1-1,25 1 1,49-25 0,1-25-1,-26-25 1,1 0-1,-50-25 1,-25 1 15,-24 49-15,-26 0 0,1 0-1,49 0-15</inkml:trace>
  <inkml:trace contextRef="#ctx0" brushRef="#br1" timeOffset="3982.81">16966 2828 0,'0'-25'47,"0"50"16,0 0-48,25-25-15,-25 24 16,25 1-16,-25 0 16,0 25-1,0-26 1,0 1 0,0 0 15</inkml:trace>
  <inkml:trace contextRef="#ctx0" brushRef="#br1" timeOffset="4748.78">16842 3101 0,'25'0'16,"-50"0"62,25 24-78,-24-24 0,24 25 16,-25-25-16,-25 50 15,25-25 1,1 24 0,-1-49-16,25 50 15,25 24 1,24-49-1,1 0 1,24-25 0,-24 0 15,-50-25-31,25 0 16,-25 0-1,0 1 1,0-1-1,-50 25 1,-49 0 0,24 49-1,51-24 1,-1 0 0,50-25 15,-1 0-16</inkml:trace>
  <inkml:trace contextRef="#ctx0" brushRef="#br1" timeOffset="5148.37">17289 3225 0,'-75'49'15,"150"-98"-15,-75 24 16,-25 25 0,0 0-1,-24 49 1,24 1 0,0 0-1,25-26-15,50 26 16,-1-25-1,26 0 1,-1-25 0,-24-25-1,-50 0 1,0-25 0,-50 26-1,0-1 1,-24 25-1,0 0 1</inkml:trace>
  <inkml:trace contextRef="#ctx0" brushRef="#br1" timeOffset="6046.26">18802 2828 0,'0'25'109,"0"-1"-93,0 1-16,0 0 0,0 0 16,0 24-1,0 1 1,0 0-1,25-50 1,-25 24-16</inkml:trace>
  <inkml:trace contextRef="#ctx0" brushRef="#br1" timeOffset="6798.38">18380 3225 0,'0'24'78,"25"-24"-78,0 0 0,0 0 15,49 25 1,-49-25-16,99 0 16,-50 0-1,-49 0 17,-25 25-1,-25 0-16,25 0 1,-49 24 0,24 1-1,0-1 1,25-24 0,0 25-1,0-25 1,0-1-1,25-24 1,-25-24 0,25 24-16</inkml:trace>
  <inkml:trace contextRef="#ctx0" brushRef="#br1" timeOffset="7196.38">19050 3324 0,'25'-50'31,"-50"100"-15,50-75 0,-50 75-1,0 24 1,25-24-1,0-26 1,25-24-16,49 25 16,26-25-1,-51 0 1,-24-25 0,0 1 15,-50-51-16,-25 26 1,1 24 0,-26 25-1,1 25 1,24-25 0</inkml:trace>
  <inkml:trace contextRef="#ctx0" brushRef="#br1" timeOffset="9902.06">17289 3274 0,'0'25'78</inkml:trace>
  <inkml:trace contextRef="#ctx0" brushRef="#br1" timeOffset="11002.18">20389 2828 0,'0'25'125,"0"-1"-125,0 1 16,0 0-1,0 0-15,0 0 16,0-1 0,25 26-1</inkml:trace>
  <inkml:trace contextRef="#ctx0" brushRef="#br1" timeOffset="11957.71">20340 3225 0,'0'-25'15,"-25"25"16,0 0-15,0 0-16,1 0 16,-1 0-16,0 0 15,-25 49 1,1 1 0,24-25-1,25 0 1,25-1-1,49 1 1,1 0 0,-1 0-1,-49-25 1,24 25 0,-24-1-1,0 1 1,-25 0-1,-25 0 1,-74-25 15,25 0-15,24 0 0,25-50-1,25 25 1,50 1-1,-1-1 1,26 0 0,-26 0-1,-49 0 1,50 1 0,-25-1-1,-25 0 1,-50 0 15,-24 25-15,49 0-1,0 0 17</inkml:trace>
  <inkml:trace contextRef="#ctx0" brushRef="#br1" timeOffset="12407.71">20712 3299 0,'0'-25'16,"0"50"-16,-25-50 46,25 50-46,-25 0 16,25 0-16,-49 24 31,49 1-15,0-1 0,24 1-1,26-25 1,25-25-1,-1-25 1,-24-25 0,-50 26-1,0-26 1,-25 0 0,-25 1-1,1 24 1,-26 25-1,25 0 1</inkml:trace>
  <inkml:trace contextRef="#ctx0" brushRef="#br1" timeOffset="13310.23">22051 2877 0,'0'-24'15,"0"48"79,0 1-78,0 0-1,0 0-15,0 0 16,0-1-16,0 1 15,0 25 1,0-25 0,0-1-1</inkml:trace>
  <inkml:trace contextRef="#ctx0" brushRef="#br1" timeOffset="14273.83">22051 3398 0,'25'0'15,"-25"-25"-15,0 1 31,0-1 1,-25 25-17,25-25 1,-24 25-16,-26 0 16,0-25-1,1 25 1,-1 25-1,1 25 1,49-26-16,-25 26 16,25-25-1,25 24 17,24-24-17,26-25 1,-51 0-16,1-25 15,25 1 1,-1-1 0,-49 0-1,0 0 1,0 50 62,-24-25-78,24 25 16,-25 0-16,25 49 15,0-24 1,0-26 0,0 26-1,0 0 1,25-25 15</inkml:trace>
  <inkml:trace contextRef="#ctx0" brushRef="#br1" timeOffset="14705.83">22349 3373 0,'0'0'0,"0"25"47,-25 0-47,0 0 31,25 24-16,0 1 1,0 24 0,75-24-1,-1-50 1,1-50 0,-26 1-1,-24-1 1,-25 25-16,0-24 15,-50-1 1,1 25 0,-50 25-1,24 25 1,50-25 0,1 0-16</inkml:trace>
  <inkml:trace contextRef="#ctx0" brushRef="#br1" timeOffset="15537.5">23937 2853 0,'-25'0'16,"25"-25"0,0 50 93,0-1-93,0 1-16,0 0 15,0 0-15,0 24 0,0 26 31,0-50-15,0-1 0</inkml:trace>
  <inkml:trace contextRef="#ctx0" brushRef="#br1" timeOffset="16121.31">23738 3274 0,'25'0'47,"-25"25"16,0 0-63,0 0 15,0-1-15,0 1 16,25 25 0,-1-25-1,-24 24 1,25 1 0,-25-25-1</inkml:trace>
  <inkml:trace contextRef="#ctx0" brushRef="#br1" timeOffset="16603.3">24234 3274 0,'-25'0'15,"1"0"1,24 25-16,-25-25 16,0 25-16,0 49 15,0-49 1,25 25-1,25-1 1,25-24 0,-1-25-1,51-25 1,-51 0 0,-24-49 15,-25 49-16,25-49 1,-25 49 0,-50 0-1,-24 25 1,-1 25 0,51 0-1</inkml:trace>
  <inkml:trace contextRef="#ctx0" brushRef="#br1" timeOffset="16986.34">24581 3349 0,'0'-25'31,"-24"50"-31,48-25 31,-48-25-31,24 74 16,-25 26-1,25-26 1,25 1 0,49 0-1,0-50 1,-49 0-16,25-25 15,-25-50 1,-25 1 0,-75 24-1,50 26 1,-24-1 0,24 25-16,-25 0 15,26 0 1</inkml:trace>
  <inkml:trace contextRef="#ctx0" brushRef="#br1" timeOffset="17735.72">26144 2877 0,'-25'0'47,"25"25"31,0 0-78,-24 0 15,-1 0-15,25-1 16,-25 26 0,0 24-1,25-49-15,0 0 16,0 0 0,25-25-1</inkml:trace>
  <inkml:trace contextRef="#ctx0" brushRef="#br1" timeOffset="18317.82">25673 3249 0,'0'25'93,"25"-25"-93,-25 25 16,0 0-16,0 49 16,0-24-1,0-1 1,0 1-1,24-25 17,-24 0-17,25-25 1</inkml:trace>
  <inkml:trace contextRef="#ctx0" brushRef="#br1" timeOffset="18633.82">26070 3349 0,'0'0'0,"0"24"47,0 1-16,0 25-15,0 24 0,0-24-1,0-25 1,0-1-16</inkml:trace>
  <inkml:trace contextRef="#ctx0" brushRef="#br1" timeOffset="19002.82">26392 3373 0,'0'-24'0,"0"48"0,-25-48 32,25 48-17,0 1 1,0 0-16,0 49 16,25-24-1,50 24 1,-1-49-1,25-25 1,-49-25 0,-25-49-1,-25-25 1,-75 24 0,1 75-1,-25 0 1,-25 25-1</inkml:trace>
  <inkml:trace contextRef="#ctx0" brushRef="#br1" timeOffset="32018.59">27236 3026 0,'24'0'234,"1"0"-234,0 0 16,0 0-16,0 0 16,-1 0-1,1 0 1,0 0-1,0 0 1,0 0 0,-25 25 296,0 0-312,0 0 16,24-1-16,-24 1 15,25 0-15,0 25 16,-25-1 0,0-24-1,0 0-15,25-25 32,-50-25 30,0 0-62</inkml:trace>
  <inkml:trace contextRef="#ctx0" brushRef="#br1" timeOffset="32730.08">27360 3349 0,'0'24'172,"0"1"-140,0 0-17,0 0-15,0 0 16,0-1-1,0 1-15,0 25 16,0 24 0,0-49-1</inkml:trace>
  <inkml:trace contextRef="#ctx0" brushRef="#br1" timeOffset="33304.08">27657 3448 0,'-25'0'15,"25"-25"1,25 25 15,0 0-15,0 0-1,0 25 1,-1-25 0,-24 25-1,0-1 1,-24 26 0,-1-25-1,-25 24 1,25-24-1,1-25-15,-1 25 16,0-25 0,50 0 46,0 0-62,24 0 16,-24 0-1,25 0 1,24-25 0,-49 25-1,0-25 1</inkml:trace>
  <inkml:trace contextRef="#ctx0" brushRef="#br1" timeOffset="33654.08">28079 3423 0,'0'-25'16,"-25"25"15,50 25-31,-75-25 16,50 25-16,-25 0 31,25 49-16,25-24 1,75-1 0,-26-49-1,-49 0-15,49-49 16,-49-26 0,-50 1-1,-99 49 1,50 25-1,24 25 1,-24 0 0</inkml:trace>
  <inkml:trace contextRef="#ctx0" brushRef="#br1" timeOffset="57594.05">10567 1488 0,'25'0'31,"-25"25"500,0 0-515,24-25-1,-24 25 1,0-1 78,0 1-32,25-25-31,-25 25-15,0 0 62,0 0-31,0 0 0,25-25-16,-25 24-15,0 1 78,0 0-16,0 0-16,0 0 1,0-1-1,0 1 1,0 0-48,0 0 32,0 0-16,0-1 79,0 1-48,0 0 16,0 0-31,0 0 0,0-1-16,0 1 126,0 0-79,-50-25 281</inkml:trace>
  <inkml:trace contextRef="#ctx0" brushRef="#br1" timeOffset="74543.68">26045 1836 0,'0'24'781,"0"1"-766,0 0 1,25-25 15,-25 25 1,0 0 30,0-1 1,0 1-32,0 0 47,0 0 0,0 0-31,0-1 47,0 1-16,25-25-78,-25 25 47,0 0-16,0 0 0,0-1 16,0 1 0,0 0 62,0 0-46,0 0-16,0-1-16,0 1 16,49-25-32,-49 25 1,0 0 62,0 0-62,0-1 46,0 1 48,0 0 15,0 0-32,0 0 1,0-50 437,-49 0-499,24 0-17,0 25-15,0-25 0</inkml:trace>
  <inkml:trace contextRef="#ctx0" brushRef="#br1" timeOffset="78502.75">25450 18331 0,'0'0'0,"-25"0"31,50 0 172,-1 0-187,1 0-16,0 0 15,0 0-15,0-25 16,-1 25-1,-48 0 79,-1 0-78,0 0-16,0 0 15,0 0 1,1 0 0,48 0 62,1 0-63,0 0-15,0 0 0,24 0 16,-73 0 62,-1 0-78,0 0 16,0 0-16,0 0 15,1 0 1,-1 0 0,50 0 46,-1 0-62,1 0 16,0 0-16,0 0 15,24 0 1,-73 0 93</inkml:trace>
  <inkml:trace contextRef="#ctx0" brushRef="#br1" timeOffset="98141.58">16024 2853 0</inkml:trace>
  <inkml:trace contextRef="#ctx0" brushRef="#br1" timeOffset="104017.8">15875 2828 0,'0'25'32,"25"-25"-17,0 0 1</inkml:trace>
  <inkml:trace contextRef="#ctx0" brushRef="#br1" timeOffset="105737.79">16024 2828 0,'-25'0'172,"25"25"-172,0-1 406,0-48-249,0-1-157,0 0 15,0 0 17,0 0-17,0 1 48,0 48 62,0 1-110,0 0-15,0 0 16,0 0 0,0-1-1,25 1 1,-25-50 93,0 1-109,0-1 16,0 0-1,0 0 1,0 0 0,0 50 62,0 0-63,0 0 1,0 0-16,0-1 16,0 1-1,-25-25 63</inkml:trace>
  <inkml:trace contextRef="#ctx0" brushRef="#br1" timeOffset="107693.43">15776 2853 0,'0'0'0,"25"0"15,-1 0 1,-24 24 0,-24-24 62,24-24-78,24 24 78,-24-25-16,25 25-46,0 0-16,-25-25 469,0 0-438,-25 25-31,25-25 16,0 50 77,0 0-77,0 0 0,0 0-1,0-50 95,0 0-79,0 0-16,-25 25 1,25 25 62,0 0-62,0 0-1,0-1 1,25-24 0,-25-24 46,0-1-46,0 0-1,0 0 1,0 50 93</inkml:trace>
  <inkml:trace contextRef="#ctx0" brushRef="#br1" timeOffset="109086.43">15776 1488 0</inkml:trace>
  <inkml:trace contextRef="#ctx0" brushRef="#br1" timeOffset="116422.39">15751 1463 0,'25'0'32,"-25"25"561,0 0-561,0 0-17,25-25-15,-25 25 16,24-25 15,-24 24 0,0 1 1,0 0 46,0 0-63,25-25-15,-25 25 79,0 0-33,0-1 1,0 1-15,0 0 14,0 0-30,0 0 47,0-1-17,0 1 33,0 0-48,0 0-16,-25-25 17,25 25-17,0-1 32,0 1-16,0 0 32,0 0-32,0 0 16,0-1 0,0 1 0,0 0 0,0 0 0,0 0-1,0-1 33,0 1 124,0 0-188,0 0 17,0 0-1,0-1 16,25-24 62,-25-24 0,0-1-109,0 0 16,-25 0 0,25 0-1,0 1 1,-24 24-16,24-25 16,0 0 15,0 0-16,0 0 17,0 1-17,0-1-15,0 0 16,0 0 15,0 0 0,0 1 16,0-1-15,0 0-1,0 0-16,0 0 17,0 1-1,0-1-15,0 0 15,0 0 0,0 0 0,0 1 47,0-1-46,0 0 30,0 0-31,0 0 16,0 0-31,0 1 15,-25-1-15,25 0-1,-25 25 17,25-25-17,0 0 32,0 1-16,0-1-15,-25 0 15,25 0 47,0 0-31,0 1-31,0-1 0,0 50 140,0-1-141,0 1 1,0 0-16,0 0 16,0 0-1,25-25-15,-25 24 16,25 1 0,-25 0-16,0 0 15,0 0 1,25-1-1,-25 1 1,0 0 31,0 0-31,24 0-1,-24 0 1,0-1 46,0 1-30,0 0-17,0 0 16,0 0 1,0-1-1,0 1-15,0 0 15,0 0-16,0 0 1,0-1 0,0 1 15,0 0 0,0 0-15,0 0 15,0-1-15,25 1-1,-25 0 32,25-25-31,-25 25-16,0 0 15,0-1 1,25 1 31,-25 0-16,0 0-15,25-25-16,-25 25 31,0-1-15,0 1-1,0-50 142,0 1-157,0-1 15,-25 25-15,25-25 0,-25 0 16,0 25 15,25-25-31,0 1 47,-25-1-16,25 0-15,0-25-1,-24 26 1,24-1 0,0 0-1,0 0 17,0 0-32,0 1 15,0-1 16,0 0-15,0 0 0,0 0-1,24 25-15,-24-49 16,0 24 15,0 0-15,0 0 15,0 1-15,0-1-1,0 0 1,0 0 0,0 0-1,0 0 1,-24 25-16,24-24 15,0-1 17,0 0-1,0 0-15,-25 25-1,25-25 1,0 1-1,0-1 48,0 0-1,0 0-15,0 0 16,0 1-1,0-1-30,0 0-1,25 25-16,-25-25-15,0 0 141,0 1-110,24 48 94,1-24-125,0 0 0</inkml:trace>
  <inkml:trace contextRef="#ctx0" brushRef="#br1" timeOffset="127646.45">22151 18455 0,'0'0'0,"24"0"469,1 0-453,-25-25-16,25 25 15,0 0 1,0 0-16,-1-25 16,26 25-1,-25 0 1,0-25 0,-1 25 30,1 0-30,0 0 15,0 0 16,-25-25 125,-25 1-156</inkml:trace>
  <inkml:trace contextRef="#ctx0" brushRef="#br1" timeOffset="134858.01">13990 2778 0,'-25'0'500,"25"25"-328,0 0-141,0 0-31,0-1 47,0-48 78,0-1-109,0 0-1,0 0 1,0 0 0,-25 25-1,25-24 1,0 48 93,0 1-109,0 0 16,25 0 0,-25 0-16,0-1 31,0-48 94</inkml:trace>
  <inkml:trace contextRef="#ctx0" brushRef="#br1" timeOffset="137197.71">14536 2803 0,'0'0'0,"0"25"515,0 0-499,0-1 0,0 1 15,0-50 94,0 1-125,0-1 16,0 0 15,0 0 31,0 50 79,0 0-125,0 0-1,0-1-15,0 1 16,24-25-1,-24-25 64,0 1-64,0-1 1,0 0-16,0 0 15,-24 25 1,24-25-16,0 50 125,0 0-109,0 0-1,24-25 1,-48 0 250</inkml:trace>
  <inkml:trace contextRef="#ctx0" brushRef="#br1" timeOffset="140046.27">14734 2803 0,'0'25'468,"0"-50"-15,0 50 94,0 0-515,0-50 93,-25 25-110,25-25 1,-25 25-16,25 25 109,0 0-93,0-1-1,0-48 79,0-1-78,0 0-1,0 50 95,0 0-95,25-25-15,0 0 32,-25-25-1,0 0-15,0 0-1,0 50 95,-50-25-17</inkml:trace>
  <inkml:trace contextRef="#ctx0" brushRef="#br1" timeOffset="142134.24">14709 2828 0</inkml:trace>
  <inkml:trace contextRef="#ctx0" brushRef="#br1" timeOffset="142510.47">14734 2332 0,'-25'0'31</inkml:trace>
  <inkml:trace contextRef="#ctx0" brushRef="#br1" timeOffset="147773.93">14536 1290 0,'0'25'47,"0"-50"93,0 0-46,0 0-31,0 0-48,-25 25 298,25 25-188,0 0-94,0 0-31,0 0 16,25-25-1,-25 24 1,0 1 15,0 0-15,24-25-16,-24 25 15,0 0 17,0-1-1,0 1 16,0 0-32,0 0 17,25-25-32,-25 25 31,0-1 31,0 1-30,0 0-1,0 0 0,0 0 0,0 0 1,25-1-1,-25 1 0,0 0 16,0 0 0,0 0-16,0-1-15,0 1 31,0 0-16,0 0 16,0 0-16,0-1 0,0 1 0,0 0 48,0 0-48,0 0 63,0-1-48,0 1 1,0 0 16,0 0 15,0 0-31,0-1 15,0 1-30,0 0 61,25-25-30,-25 25-63,0 0 156,0-1-93,25-24-32,-25 25 0,0 0 16,0 0 47,24-25 124,1 0-202,0 0 0,0 0-1,0 0 1,-1 0 0,1 0-1,0 0 16,0 0-15,0 0 0,-1 0-16,1 0 31,0 0-15,0 0-1,0 0 1,-25-25-1,24 25 1,1 0 0,0 0 15,0 0-15,0 0-1,-1 0 1,-24-25 15,25 25-15,0 0 15,0 0-15,0 0-1,-1 0 1,1 0 15,0 0-15,-25-25-1,25 25 1,0 0 31,0 0-16,-1 0 0,1-24-15,0 24 0,0 0 46,0 0-31,-1 0 1,1 0 30,0 0-15,0 0-16,-25 24-15,25-24-16,-1 0 47,1 0-16,0 0-15,0 0-1,0 0 32,-1 0-31,1 0-1,0 0 1,0 0 0,-50 0 30,-25 0-30,-24-24 0</inkml:trace>
  <inkml:trace contextRef="#ctx0" brushRef="#br1" timeOffset="149613.81">14635 1315 0,'0'-25'47,"-25"25"-47,0 0 16,25-25 15,-25 0-15,1 25 30,-1 0-14,50 0 171,-1 0-203,1 25 15,0-25-15,0 0 16,0 0-16,-1 0 16,1 0-16,25 0 15,-1 0 17,1 0-17,-25 0 1,24 0-1,1 0 1,-25 0 0,24 0-1,-24 0 1,25 0 0,-25 0 15,-1 0-16,1 0-15,25 0 16,-25 0 0,-1 0-1,1 0 17,0 0-1,0 0-16,0 0-15,0 0 63,-1 0-47,1 0 30,0 0-30,0 0 0,0 0-1,-1 0 1,1 0 46,0 0-46,0 0 31,0 0-31,-1 0-1,1 0-15,0 0 110,-25 25 46</inkml:trace>
  <inkml:trace contextRef="#ctx0" brushRef="#br1" timeOffset="152974.47">27806 18430 0,'-25'25'31,"50"-25"282,0 0-313,0 0 15,-1 0-15,1 0 16,0 0-16,0 0 16,24 0-1,26 0 1,-50 0 0,0 0-1,-1-25 1,1 25-1,-50 0 79,1-25-94</inkml:trace>
  <inkml:trace contextRef="#ctx0" brushRef="#br1" timeOffset="155781.26">19447 16991 0,'0'25'63,"0"0"218,0 0-281,0-1 15,0 1-15,-25-25 16,25 25-16,0 0 16,0 0-1,0-1 1,25 1 0,0 0-1,-25-50 32,0 0-31,0-24-16,0-1 31,0 25-31,24-24 31,-24 24-15,0 0-1,25 25 1,0 0 0,0 0-1,0 0-15,0 50 16,-25-25 15,24-1-15,-24 1-1,0-50 48,0 1-63,25 24 16,0-25-1,0-25 1,0 50 15,-1 0-15,1 0-1,25 25 1,-1 0 0,-49 0-16,25-1 15,-25 1 1,25-25-16,-25 25 15</inkml:trace>
  <inkml:trace contextRef="#ctx0" brushRef="#br1" timeOffset="156071.26">20166 16966 0,'0'25'62,"0"0"-62,0 0 0,25 0 16,-25 49-1,25-24 1,-25-26 0,0-48 31</inkml:trace>
  <inkml:trace contextRef="#ctx0" brushRef="#br1" timeOffset="156262.26">20117 16917 0,'0'-25'0,"24"99"0,-48-123 0,24 49 62,24 0-62</inkml:trace>
  <inkml:trace contextRef="#ctx0" brushRef="#br1" timeOffset="156699.26">20389 16942 0,'0'24'15,"50"26"17,-50-25-32,-50-124 0,100 223 15,-50-100-15,25 26 16,-25-25 0,0-50 15,0 0-16,0-24 1,-25 24 0,50 0-1,24-25 17,-24 50-32,0 0 15,25 0 1,24 50-1,1 24 1,-26-24 0,-24-25-1,-25 0 1,0-50 0</inkml:trace>
  <inkml:trace contextRef="#ctx0" brushRef="#br1" timeOffset="158679.29">30535 16694 0,'-25'24'156,"25"1"-156,0 0 15,0 0-15,0 0 16,0-1 0,0 26-1,0-25 1,25-25 0,-25-25 30,0-25-46,24 26 16,1-26 0,25 25-1,-25 25 1,-1 0 0,1 25 15,0 25-16,0 24 1,-25-49 0,0 0-16,0-1 15,25-24 1,-25-24 15,0-1-15,24 0-1,1 0 1,25 0 0,-50 1-16,74-1 15,25 25 1,-49 0 15,-25 49-15,0 26-1,-25-26 1,-25-24 0,-25 0-1,25-25-15</inkml:trace>
  <inkml:trace contextRef="#ctx0" brushRef="#br1" timeOffset="159228.29">31452 16793 0,'-49'25'16,"98"-75"-16,-49 75 0,-24-50 46,-1 25-30,0 0 0,0 0-1,0 25-15,1 24 16,-1 1 0,25-25-1,25 24 1,-1-49-1,1 0 1,25-24 0,-1-1-1,1 0 1,-50 0 0,0 50 30,0 0-30,0 0 0,25 24-1,24 26 1,1-51 0,0 1-1</inkml:trace>
  <inkml:trace contextRef="#ctx0" brushRef="#br1" timeOffset="159479.29">31725 16892 0,'0'-25'0,"0"0"31,0 75-31,0-75 31,50 75-15,-1-1 0,1 1-1,0-25 1,-26 0-16,26-25 16,-50-25 15</inkml:trace>
  <inkml:trace contextRef="#ctx0" brushRef="#br1" timeOffset="159728.29">31899 16793 0,'25'25'31,"-50"-50"-31,50 25 16,-50 25 0,-74 24-1,49 1 1,-24 24 0,24-24-1,50-25 1</inkml:trace>
  <inkml:trace contextRef="#ctx0" brushRef="#br1" timeOffset="163073.99">25177 16694 0,'0'-25'16,"0"50"46,0-1-62,0 1 16,0 0-16,0 0 15,0 24 1,-25 1 0,25-25-1,0-50 32,0 0-31,0 0-1,0 1 1,0-1 0,0 0-16,25 25 15,-25-25 1,25 25-1,-1 0 1,26 50 0,-25-1-1,0 1 1,-25 0 0,0-26-1,0-48 32,0-1-47,24-25 16,1 25 15,-25 1-15,25-1-1,0 25 1,0 0-1,-1 49 1,26 26 0,-50-50-1,0 24 1</inkml:trace>
  <inkml:trace contextRef="#ctx0" brushRef="#br1" timeOffset="163441.99">25797 16942 0,'25'-25'31,"24"0"1,-123 75-32,148-125 15,-49 75-15,-25-25 16,0 1-1,-25 24 1,0-25 0,1 25-1,-26 0 1,25 49 0,-24 1-1,-1 24 1,50-49-1,50 25 1,24-25 0,-49-25-1,74 0 1</inkml:trace>
  <inkml:trace contextRef="#ctx0" brushRef="#br1" timeOffset="163957.99">26045 16991 0,'50'-74'78,"-125"49"-46,100 124-32,-75-198 0,26 124 15,-26 49 1,50 1-1,25-51 1,49 1 15,1-25-15,-26-49 0,-49-1-1,0-74 1,0 25-1,0 24 1,0 51 0,0-1-1,0 0 1,0 50 15,0 49-15,25 1-1,0-26 1,0 26 0,-1-26 15,-24-24-31,0 0 16</inkml:trace>
  <inkml:trace contextRef="#ctx0" brushRef="#br1" timeOffset="164190.99">26367 16917 0,'0'-50'31,"0"100"0,0-75-31,-24 50 16,24 74-1,0-49 1,0-26-16,0 1 16,0 0 15,-25-25-31</inkml:trace>
  <inkml:trace contextRef="#ctx0" brushRef="#br1" timeOffset="164356.99">26343 16793 0,'0'-25'32,"0"75"-17,0-75-15</inkml:trace>
  <inkml:trace contextRef="#ctx0" brushRef="#br1" timeOffset="164856.01">26566 16842 0,'25'-24'31,"-50"24"0,0 0-15,0 49-1,0-49-15,1 75 16,24-26 0,0 1-1,24-25 1,26-25-1,0 0 1,-50-25-16,24 0 16,1-49 15,-25 24-15,0 25-1,0 0 1,0 50 15,0 0-15,0 0-1,25 24 1,0 1 0,0-25-1</inkml:trace>
  <inkml:trace contextRef="#ctx0" brushRef="#br1" timeOffset="165289.99">26863 16818 0,'-24'-25'16,"-26"74"15,124-73-31,-173 98 0,99-49 15,-25 24 1,25 26 0,0-50-1,-24-25 1,24-25 0,24-50-1,-24 26 1,25-1-1,0 1 1,25 24 0,-26 25-1,26 0 1,24 49 0,-49 26-1,0-26 1,-25 1-1,0-25-15,-25 0 16,0-25 0</inkml:trace>
  <inkml:trace contextRef="#ctx0" brushRef="#br1" timeOffset="166555.04">22448 16818 0,'25'0'16,"-25"-25"-1,-25 25 63,0 0-62,1 0 0,24 25-16,-25-1 15,0-24-15,0 75 16,25-26-1,50 1 1,24 0 0,1-26-1,-51 1-15,26-25 32,0 0-17,24-49 1,-24-51-1,-25 26 1,-25 24 0,0 26-16,-50-26 15,-25 25 1,1 25 0,0 25-1,-1 0 1,75 0-16,0 24 15,25-24 1,-25 0-16,74 0 16,26 24-1,-51-24 1,1-25 0,0 50 15,-1-26-16,1 26 1,-50-25 0,0 0-1</inkml:trace>
  <inkml:trace contextRef="#ctx0" brushRef="#br1" timeOffset="166787.04">22994 16917 0,'0'-25'0,"25"25"31,0 25-15,24 0-16,-24 49 31,-149-173-31,273 297 15,-149-148 1,-25-25 0</inkml:trace>
  <inkml:trace contextRef="#ctx0" brushRef="#br1" timeOffset="168104.34">28327 16818 0,'0'-25'0,"-25"0"16,0 25-1,25-25 1,-24 25-16,-1 0 16,0 0-1,-25 0 1,1 25 0,-26 25-1,50-1 1,1 26 15,48-1-15,51-24-1,-25-26 1,49 1 0,-74-25-16,24-49 15,1 24 1,-25-25-1,-1-49 1,-24 25 0,-24 49-1,-26 0 1,0 25 0,1 0 15,24 25-16,0 49 1,25 1 0,25-1-1,25-49 1,-1 24 0,1-24-1,-25-25 1</inkml:trace>
  <inkml:trace contextRef="#ctx0" brushRef="#br1" timeOffset="168552.36">28625 16966 0,'-25'-49'31,"50"98"-16,-25-98-15,24 49 16,26 25 0,0 24-1,-50 1 1,-50-25 0,0-1-1,26-24-15,48 0 31,51 0-15,-1 25 0,-24 0-1,-25 0 1,-25 24 0,-25 1-1,-50 0 1,26-50 15,-26 0-15,51 0-1</inkml:trace>
  <inkml:trace contextRef="#ctx0" brushRef="#br1" timeOffset="173509.15">18157 2853 0,'-25'0'484,"25"24"-468,0 1 0,0-50 77,0 1-61,0-1 15</inkml:trace>
  <inkml:trace contextRef="#ctx0" brushRef="#br1" timeOffset="175973.75">15900 2332 0,'0'-25'156,"25"25"-140,-1 0 0,1 0-1,0 0 1,25 0-1,-1 0 1,1 0 0,-1 0-1,26 0 1,-50 0 0,-1 0-16,1 0 15,0 0 1,0 0-1,0 0 1,0 0 0,24 0-1,1 0 17,-25-25-17,-1 25 16,26 0-15,0-25 0,-26 25-1,1 0 1,0 0 0,0 0-1,0 0 1,-1 0-1,1 0 1,0 0 0,0 0-1,0 0 17,-1 0-17,1 0 1,0 0-1,0 0 1,0 0 0,-1 0-1,1 0 1,25 0 0,-25 0-1,-1 0 1,1 0-1,0 0 1,25 0 0,-1 0-1,1-25 1,-25 25 0,-1 0-1,1 0 16,0 0-15,25 0 0,-25 0-16,24 0 15,1 0 1,-25 0 0,-1 0 30,1 0-30,0 0 0,0 0-1,0 0 32,-1 0 141,1 0-173,0 0-15,0 0 32,-50 0 108,0 0-124</inkml:trace>
  <inkml:trace contextRef="#ctx0" brushRef="#br1" timeOffset="177493.12">17859 2307 0,'25'0'32,"-25"-25"30,0 0-31,25 25 94,0 0-109,0 0 0,-1 0-16,1 0 15,0-25 1,0 25 0,0 0-1,-1-24 1,-48 24 234</inkml:trace>
  <inkml:trace contextRef="#ctx0" brushRef="#br1" timeOffset="179159.7">15974 1265 0,'0'-25'16,"-25"25"-16,1 0 16,-1 0-1,0 0 32,25 25-31,-25-25-16</inkml:trace>
  <inkml:trace contextRef="#ctx0" brushRef="#br1" timeOffset="181978.7">15751 1315 0,'25'0'94,"0"0"-63,-1 0 16,1 0-47,0 0 16,0 0-16,0 0 15,-1 0 1,1 0 0,0-25-1,25 25 1,-26 0 0,51-25-1,-50 25-15,24 0 16,-24 0-1,0 0 17,24 0-17,1 0 1,0 0 0,-1 0-1,1-25 1,-25 25-1,24 0 1,-24 0 0,50 0-1,-51 0 1,1 0-16,0 0 16,25 0-1,-1 0 1,1 0-1,-25 0 1,24-25 15,-24 25-15,0 0 0,0 0-1,49 0 1,-49 0-1,24 0 1,-24 0 0,0 0-1,49 0 1,-24 0 0,-25 0-1,0 0 1,-1 0 15,26 25-15,0-25 15,-1 0-15,-24 0-1,0 0 1,0 0-1,0 0 1,-1 0 0,1 0-1,0 0 1,0 0 0,0 0-1,-1 0 16,1 0-15,0 25 0,0-25-1,0 0 1,-1 0 0,1 0-1,0 0 1,0 0 31,-25 25 109,0 0-140,0-1-1,0 1 1,0 0-1,-25-25 1,25 25-16,0 0 16,0-1-1,0 1 1,0 0 15,0 0-15,0 0-1,0-1 1,0 1 0,0 0-1,0 0 17,0 0-17,0 0 16,0-1-15,0 1-16,0 0 16,0 0 15,0 0-15,0-1-1,0 1 1,0 0 15,0 0-15,0 0-1,0-1 32,25-24-31,-25 25-1,0 0 48,0 0-47,0 0-1,0-1 32,0 1 31,0 0-31,0 0 0,0 0-16,0-1 32,0 1-16,0 0 31,0 0-47,-25-25 125,0-25-156,0 25 16</inkml:trace>
  <inkml:trace contextRef="#ctx0" brushRef="#br1" timeOffset="187201.6">10691 1860 0,'25'0'250,"-1"25"-234,1-25-1,0 0-15,0 0 16,0 0 0,-1 0-1,1 0 1,0 0 0,0 0-1,0 0 1,-1 0-16,1 0 15,0 0 1,0 0 0,0 0-1,49 0 17,-49 0-32,25 0 15,-26 0 16,1 0-15,0 0 0,25 0-1,-1-25 1,26 25 0,-51 0-1,26 0 16,0 0-15,-1 0 0,-24-24-1,0 24 1,0 0 0,-1 0-1,1 0 16,25 0-15,-25 0 0,-1 0-1,1 0 1,0 0 0,0 24-1,0-24 1,-1 0-1,1 0 1,0 0-16,0 0 16,0 25 15,-1-25-15,1 0-1,25 0 16,-25 0-15,24 0 0,-24 0-1,0 0 1,0 0 0,24 0-1,-24 0 1,0-25-1,0 25 1,0 0 0,24 0-1,26 0 1,-51 0-16,51 0 16,-50 0 46,-1 0-46,1 0-1,0 0 17,0 0-17,0 0 1,-1 0-1,1 0 17,0 0-17,0 0 1,0 0 0,-1 0-16,51 0 15,-50 25 1,-1-25-1,1 0 1,0 0 15,0 0-15,0 0 0,24 0-1,-24 0 1,0 0-1,0 0 1,0 0 0,24 0-1,-24 0 1,0 0 0,0 0-1,-1 0 1,1 0-1,25 0 17,-25 0-17,-1 0 1,1 0 0,0 0-1,25 0 1,-26 0-1,1 0 1,0 0 31,0 0-16,0 0 0,-1 0-15,1 0 0,-25-25-1,25 25-15,0 0 32,0 0 14,-1 0-30,1 0 47,0 0-48,0 0 1,0 0-1,-1 0 17,1 0-17,0 25 1,25-25 0,-26 0-16,26 25 15,0-25 1,-25 0 15,-1 0-15,1 0 46,0 0-15,0 0 16,0 0-48,-1 0 1,1 0 46,0 0-46,0 0 62,0 0-47,-50 0 110,0 0-141,0 0 16,0 0-16</inkml:trace>
  <inkml:trace contextRef="#ctx0" brushRef="#br1" timeOffset="191966.07">18157 1811 0,'-25'0'63,"0"0"-16,1 0-32,24-25 142,24 25-95,1 0-46,25 0-16,-25 0 0,-1 0 15,26 0 1,-25 0 0,0 0-1,-1 0 1,1 0-16,25 0 15,24 0 1,1 25 0,-26-25 15,-24 0-15,0 0-1,49 25 1,1-25-1,-26 0 1,1 0 0,-25 0 15,0 0-15,-1 0-16,26 0 15,0 0 1,-26 0-1,26 0 17,-25 0-17,74 0 1,25 0 0,-25 24-1,-49-24 1,0 25-1,-26-25 1,1 0 0,25 0-1,-1 0 1,-24 0 0,25 0-1,-25 0-15,74 0 16,0 0-1,-49 0 1,-1 0 0,1 0 15,-1 0-15,-24 0-16,74 0 15,75 0 1,-50 0-1,-49 0 1,-51 0 0,1 0-1,0 0 63,0 0 63,0 0-125,-1 0-1,1 0-15,0 25 0,25-25 16,-26 0 0,-48 0 46,48 0 79,1 0-110,0 0-31,0 0 16,0 0-16,-1 0 0,100 0 15,-24 0 1,-1 0-1,0 0 1,-25 0 0,1 0 15,-50 0-31,99 0 16,-50 0-1,-49 0 1,0 0 15,0 0-15,-1 25-16,26-25 15,49 25 1,-49-25 0,-25 0-1,-1 24 1,1-24-1,25 25 1,74-25 0,-50 0 15,1 0-15,-26 0-1,1 0 1,24 0-1,-24 0-15,74 0 16,-50 0 0,-49 0-1,0 0 1,49 0 0,1 25-1,-50-25-15,74 0 16,-25 25-1,1-25 1,-26 0 0,-24 0 15,0 0-15,24 0-1,26 0 1,-26 0-1,26 0 1,-25 0 0,-1 0-1,1-25 1,24 25 0,1 0-1,-26 0 1,-24 0 15,0 0-15,0-25-16,49 25 31,-24 0-15,24 0-1,-49 0 1,0 0-1,24 0 1,26 25 0,-26-25-1,1 25 1,-1-25 0,1 0-1,25 0 1,-26 25-1,1-25 1,-25 0 0,-1 0 15,26 0-15,-25 0-1,24 0 1,-24 0-1,25 24 17,24-24-17,-24 25 1,-25-25 0,-1 0 15,1 0-16,0 25 1,0-25 0,0 0 31,-1 0-47,1 0 31,0 0-16,0 0 17,0 0-17,-25 25-15,49-25 16,-24 0 0,0 0-1,0 0 16,-1 0 1,1 0 30,0 0-62,0 0 16,0 0-1,0 0 32,-1 0-15,1 0 30,0 0-46,0 0-1,-50 0 142,-25-25-142</inkml:trace>
  <inkml:trace contextRef="#ctx0" brushRef="#br1" timeOffset="195893.53">26095 1761 0,'0'25'46,"-25"-25"-30,25 25 0,0-50 202,25 25-218,-25-25 16,0 0 0,0 1-1,24-1 1,-24 0 0,0 0 15,-24 0 0,24 0-15,0 1 15,-25 24 16,25 24-16,0 1-31,0 0 16,0 0-1,0 0 1,0 0 0,0-1-16,0 1 15,0 0 1,-25 0-1,25 0 1,0 24 0,0-24-1,0 0 1,0 0 15,0-1-15,0 1 15,0 0-15,0 0-1,0 0 1,0-1 15,0 1-15,0 0-1,0 0 1,0 0 0,0-1-1,0 1 1,0 0 15,0 0-15,0 0 15,0-1-15,0 1-1,0 0 1,0 0 0,0 0-1,0-1 1,0 1-1,0 0 1,0 0 15,25 0-15,-25-1 0,0 1-1,0 0 1,0 0 140,0-50-93,0 0-48,25 0-15,-25 1 16,24 24-1,-24-50 1,25-24 0,-25-1-1,25 1 1,-25 24 0,0 25-1,0-24 1,25-26-1,-25 26 1,0-1 0,25 1-1,-25-1 1,24 25 0,-24-24-1,0 24 1,0 0-1,0 0 17,-24 25 30,24 25-46,0 0-16,0 0 15,-25-1 1,25 1-16,0 0 16,0 0-16,-25 24 15,25 1 1,-25 24 0,25-24-1,0-25 16,0 0-31,0 24 16,0 1 0,0-1-1,0-24 1,0 25 0,0 24-1,0-24 1,0-1-1,0 1 1,0-25 0,0-50 62,0 0-63,0 0-15,0 1 16,0-51-16,0 1 31,0 49-31,0-99 16,0 50 0,0 24-1,0 0 1,0-24-1,25 0 1,-25-1 0,0 26-1,0 24 1,0-25 0,0 1-1,0-1 1,0 25 15,-25 25-15,25-25 62,0 50-31,0 0-32,0 0-15,0 0 16,25-1-16,-25 26 16,25-25-16,-25 24 15,0 26 1,0 24 15,-25 0-15,0-24-1,25-1 1,0 0 0,0 26-1,0-26 1,0-49-1,0 24 1,0 1 0,0-75 77,0 0-93,0 1 16,0-1-16,0-25 0</inkml:trace>
  <inkml:trace contextRef="#ctx0" brushRef="#br1" timeOffset="198049.71">10790 1836 0,'-25'0'125,"25"-25"-125,-25 25 0,1 0 15,-1 0 1,25-25 0,0 0-1,-25 0 1,0 1-1,-24 24 1,49-25 0,-25 25-16,25-50 15,0 25 1,0 0-16,0 1 16,-25 24-1,25-25 1,0 0-1,25 0 17,-25-24-17,0 24 1,0 0 0,0 0-1,0 0 1,-25 25 31,25 25-16,0 0-31,25 0 16,-25 0-16,25 49 15,-1 25 1,-24 50 15,25-74-31,0-1 16,0 25 15,-25-74-31,0 74 16,0-49-1,0-1 1,0-24-1,0 0 1,0-50 47,25 25-63,-25-25 15,24-74 1,-24 0-1,-24 0 1,24 74-16,-25-74 31,0-25-15,0 0 0,0 24-1,1 76 1,24-1-16,0 0 15,0 50 32,0 24-31,0 1 0,0 24-1,24 26 1,1 49-1,-25-25 1,25-50 0,-25 50-1,25-74 17,-25-26-32,25 1 15,-25-50 63,0 1-78,0-1 16</inkml:trace>
  <inkml:trace contextRef="#ctx0" brushRef="#br1" timeOffset="204783.73">15280 769 0,'24'0'15,"-24"25"79,0 0-63,0-1-31,0 1 16,0 0 0,0 25-1,0-1 1,0-24-1,0 0 1,0-50 78,0 0-79,0 0-15,0 1 16,-24 24-16,24-25 0,0 0 31,0 0-31,0-24 16,0 24 0,0 0 15,0 50 0,24-25-31,1 25 16,-25-1-16,50 26 15,-25-25 1,0 0 0,-1-1-1,-24 1 1,0-50 46,0 1-46,0-26 0,25 25-1,0 0 1,-25 1-16,25 24 15,0-25 17,-1 50-17,1 24 1,25-49 0,-50 25-16,25 0 15,-1 0 1,-24 24-1,-24-24 17,-1-25-32</inkml:trace>
  <inkml:trace contextRef="#ctx0" brushRef="#br1" timeOffset="205183.73">15801 943 0,'124'-75'94,"-100"50"-94,-172 125 15,296-224-15,-148 99 16,-24 25 15,-1 0 0,0 25-15,0-25 0,25 49-1,0-24 1,0 0-1,0 0-15,50-1 16,-1-24 15,-24 0-31</inkml:trace>
  <inkml:trace contextRef="#ctx0" brushRef="#br1" timeOffset="205765.73">16197 893 0,'25'-50'32,"-25"1"-1,-25 49-31,25 99 0,0-223 16,-24 124-16,-1 0 15,0 25 1,-25 49-1,26 1 1,24-26 0,24-24-1,26-25 1,24-25 0,-24-24-1,-25 24 1,-25-50-1,0 1 17,-25 24-17,25 1 1,-25 24 0,25 50 15,0 0-16,0-1 1,0 1-16,0 25 16,25-25-1,0 49 1,0-24 0,-25-1-1,0-24 1</inkml:trace>
  <inkml:trace contextRef="#ctx0" brushRef="#br1" timeOffset="206001.73">16346 868 0,'25'-25'31,"-50"50"16,50-25-47,-25 25 15,0 0 1,25 0 0,-25-1-1,0 1 1</inkml:trace>
  <inkml:trace contextRef="#ctx0" brushRef="#br1" timeOffset="206189.73">16396 719 0,'-75'50'16,"150"-100"-16,-75 26 0,25 24 0,-25 24 63</inkml:trace>
  <inkml:trace contextRef="#ctx0" brushRef="#br1" timeOffset="206730.73">16570 868 0,'0'-25'0,"-25"25"0,50 25 15,-25-74 1,-25 49 15,25 24-15,-25 26-1,25-25 1,0 0 0,25-1-1,0-24 1,-1 0-1,1-24 1,0-1 0,-25-25-1,0 25 17,0 1-17,0 48 32,0 1-47,0 0 16,25 0-1,0 24 1,-1-24 0,1 0-1</inkml:trace>
  <inkml:trace contextRef="#ctx0" brushRef="#br1" timeOffset="207082.73">16793 843 0,'0'25'62,"0"-50"-62,25 50 0,-25 0 0,24-25 16,1 50 0,-25-26-1,25-24 1,-25-24 0,25-1-1,-25 0-15,25 0 16,-1 0-1,1 25 1,74 25 0,1 25-1,-100-25 1,24-1 0,-48-24-1</inkml:trace>
  <inkml:trace contextRef="#ctx0" brushRef="#br1" timeOffset="212182.87">14536 1290 0,'24'0'31,"-24"-25"63,0 0-78,0 0-1,-24 25-15,24-24 16,0-1 0,-25 0-1,25 0 1,0 0 0,0 1-16,0-1 31,0 0-16,0 0 1,0 0 15,25 25-31,-25-24 16,0-1 0,24 0 15,-24 0-16,25 25 1,-25-25 0,25 25 31,-25-24-32,25 24 1,-25-25-16,25 25 15,-25-25 1,24 25 0,-24-25 15,25 25-31,0-25 16,0 25 15,0 0-16,-25-24 1,24 24 0,1-25-1,0 25 1,0 0 15,-25-25-15,25 25-1,-1 0 1,26 0 0,-25-25-1,0 25 17,-25-25-1,24 25-16,1 0 17,0 0-1,0 0-31,-25-24 16,25 24-1,-1 0 32,1-25-47,0 25 16,0 0-1,0 0 17,-25-25-17,49 25 16,-24 0-15,0-25 0,0 25-1,0 0 17,-25-25-32,49 25 15,-24-25 1,0 25-1,-25-24-15,25 24 16,-1-25 0,1 0-1,0 0 1,0 25 0,0 0 30,-1-25-30,1 1 0,0 24-1,-25-25 1,0 0 15,25 25-15,-25-25-1,0 0 48,0 1-16,0-1-16,0 0-15,0 0 15,25 0 0,-25 1-15,0-1 31,0 0-32,24 25 126,1 25-141,-25 0 31,25-25-31,0 24 0,0-24 31,-25 25-31,24-25 16,-24 25 0,25-25-1,-25 25 1,25-25 0,-25 25 15,25-25-16,-25 24 1,25-24 0,-25 25 15,24-25-31,1 25 16,0-25 15,-25 25-31,25-25 15,0 0 17,-25 25-17,24-25 1,1 0 0,-25 24-1,25-24 16,0 0-15,-25 25 0,25-25-1,-1 0 1,1 0 15,0 25-15,0-25 15,0 0 0,-25 25-15,25-25 0,-1 0-1,1 0 16,0 0-15,-25 25 15,25-25-15,0 0 0,-1 0-1,1 0 1,0 0 15,-25 24-31,25-24 31,0 0-31,-1 0 16,1 0 15,0 0 0,0 0-15,0 0 15,-1 0-15,-24 25 0,50-25-1,-25 0 1,0 0 15,-1 0 16,1 0-16,-25 25-15,25-25-1,0 0 17,0 0-17,-1 0 1,1 0-16,0 0 16,25 25-1,-1-25 1,1 0-1,-25 0 1,-1 0 0,-24 25-1,25-25 1,0 0 0,0 0-1,0 0 1,-1 25-1,1-25 17,0 0-17,0 24 1,0-24 0,0 0-1,-25 25 1,24-25-1,1 25 1,25-25 0,-25 25-1,-1-25 17,-24 25-17,25-25 16,0 24-15,0 1 15,0 0 16,-25 0 16,24-25-48,-24 25 1,25-25 0,-25 24-16,0 1 31,25-25-31,-25 25 31,0 0 0,25 0 1,-25-1-17,0 1 16,0 0 1,25-25-32,-25 25 15,24-25 32,-24 25-31,0-1-1,0 1 1,25-25 0,-25 25-1,0 0 17,0 0-17,25-1-15,-25 1 16,0 0-1,0 0 17,0 0-17,0-1 1,-25-24 93,0 0-93,1-24-16</inkml:trace>
  <inkml:trace contextRef="#ctx0" brushRef="#br1" timeOffset="214566.16">15056 1761 0,'-24'0'0,"-1"0"141,0 0-126,0 0 1,0 0 0,1 25 15,24 0-31,-25-25 0,25 25 16,-25-1-16,0 1 15,0 50 1,25-51-1,0 1 1,25 0 0,-25 0 15,25 0-15,0-25-16,0 24 15,-1-24 1,26 0-1,-25 0 1,24-24 0,1-26-1,0 0 1,-26 26 0,-24-1-1,0-25 1,0 1-1,0 24 1,0 0 15,-24 25-15,-1-25 0,0 25-1,0 0 1,-24 0-1,24 25 1,0 0 0,0 24-1,0 1 1,50-25 0,0-25-1,74 25 1,-74-25-1,0 0 1,-25 24 15,0 1-15,25-25-16,-25 25 16,24 0-1,1 0 1,-25-1-1,25 1 1,-25 0 15</inkml:trace>
  <inkml:trace contextRef="#ctx0" brushRef="#br1" timeOffset="-214606.57">15280 1960 0,'0'-25'16,"24"50"-16,-48-25 0,48-50 31,1 50-15,-25 25-1,0 0 1,25 24 0,-25 1-1,25-1 1,-25-24-16,25 0 16,0 25-1,-1-50 32</inkml:trace>
  <inkml:trace contextRef="#ctx0" brushRef="#br1" timeOffset="-213299.57">16694 1712 0,'0'24'15,"24"-24"1,-24-24 0,-24 24 30,24-25-30,-25 25 0,0 0-1,0 0 1,25 49 0,-25-49-16,25 50 15,0-25 1,0 0-1,0 24 1,25-24 0,0-25-16,25 25 31,-1-25-15,1 0-1,-1 0 1,1-50-1,-25 25 1,-25-24 0,0-1-1,0 1 1,0 24 0,-50 0-1,25 0 1,1 25-16,-1 0 15,0 0 1,0 0 0,0 0-1,25 50 17,0-1-17,0-24 1,25 25-1,0-25 1,49-1 0,1 1-1,-50 0 1,-25 0 15,0 0-31,0-1 16,24 1 15,-24 0 0</inkml:trace>
  <inkml:trace contextRef="#ctx0" brushRef="#br1" timeOffset="-212546.57">17239 1811 0,'-25'0'16,"25"-25"15,25 25 0,-25-25-31,25 25 16,0 0-16,0 0 16,24 0-1,-24 25 1,-25 0 0,-25 24-1,-24-24 1,73-25 62,1 0-78,0 0 0,0 25 16,0-25-16,24 25 31,-24 0-16,-25-1 1,0 1 0,0 0-1,-25-25 1,25 25-16,-49 0 16,-1-25-1,-24 24 1,49-24-1,0 0 1,0 0 31,0-24-31</inkml:trace>
  <inkml:trace contextRef="#ctx0" brushRef="#br3" timeOffset="-167466.31">14709 2530 0,'0'25'531,"0"0"-484,0-1-16,0 1 16,0 0 0,0 0-32,0 0 48,25-25 77,-75 0-108</inkml:trace>
  <inkml:trace contextRef="#ctx0" brushRef="#br3" timeOffset="-162278.76">18083 2456 0,'0'0'0,"0"24"297,0 1-297,24 0 16,-24 0-1,25-25-15,-25 25 16,-25-25 187</inkml:trace>
  <inkml:trace contextRef="#ctx0" brushRef="#br3" timeOffset="-143309.54">25822 843 0,'-25'0'110,"0"0"-95,0 0 1,0 0-16,25 25 15,-24-25-15,-26 0 16,0 25 0,26 25-1,24-26 1,0 1-16,0 0 16,49 25 15,26-50-16,-1 24 1,-49-24 0,0 0-16,24-49 15,-24-1 1,-25 25 0,0-24-1,0 24 1,0 0-1,-74 25 1,24 0 0,-24 25-1,49 25 1</inkml:trace>
  <inkml:trace contextRef="#ctx0" brushRef="#br3" timeOffset="-142794.55">26045 918 0,'25'0'31,"-25"25"-16,0-1 1,0 1-16,0 0 16,0 0-1,25-25 1,-1 0-16,51 0 16,-50 0 15,24 0-16,-24-50 1,-25 25 0,0 1-1,0 48 48,0 1-48,0 0 1,0 0-16,0 0 16,0-1-1,25-24 1</inkml:trace>
  <inkml:trace contextRef="#ctx0" brushRef="#br3" timeOffset="-142477.55">26442 719 0,'0'-24'16,"124"-26"15,-248 124-31,248-98 16,-149 98-1,-25 0 1,50 1 0,-24-26-1,24 1 1,0-25-16,0 24 16,24-24-1,26 0 16,24-25-15,-49-25-16</inkml:trace>
  <inkml:trace contextRef="#ctx0" brushRef="#br3" timeOffset="-142076.55">26343 918 0,'-25'-50'31,"149"1"1,-99 49-32,24 0 0,-222 99 0,421-198 15,-224 99-15,76-25 16,-51 25 0,-49-25 15,0 50 31,0 0-46,0-1-16,0 1 16,0 50-1,25-1 1,0-49-1,-25 0-15,0-1 16,25 26 0</inkml:trace>
  <inkml:trace contextRef="#ctx0" brushRef="#br3" timeOffset="-141828.55">26913 943 0,'0'-25'16,"0"50"15,25-25-15,-25 24-16,25 26 15,-1 0 1,-24-26-1,0 26 1</inkml:trace>
  <inkml:trace contextRef="#ctx0" brushRef="#br3" timeOffset="-141666.55">26963 943 0,'0'-25'16,"0"50"-16,24-50 15,-24 0 1</inkml:trace>
  <inkml:trace contextRef="#ctx0" brushRef="#br3" timeOffset="-141328.55">27112 1042 0,'24'0'31,"76"0"0,-224 0-31,272-25 0,-123 25 0,0 0 16,-25-25-16,25 25 31,-25-49-15,0 24-1,-25 25 1,0 0 0,-24 49-1,24 1 1,25 0-1,0-26 1,49 26 0,1-50-1</inkml:trace>
  <inkml:trace contextRef="#ctx0" brushRef="#br3" timeOffset="-141013.55">27360 1067 0,'124'-25'47,"0"25"-16,-75 49-15,-24 1 0,-347-124-16,644 222 15,-322-123 1,-25 0-1,25-75 1,0-24 0,25-25-1,25 49 1,-1 25 0,-24 1-1</inkml:trace>
  <inkml:trace contextRef="#ctx0" brushRef="#br3" timeOffset="-122514.65">9575 868 0,'-25'0'78,"0"0"-63,0 25 1,0 0 0,1 0-16,-1-1 15,25 1-15,-25 0 0,0 25 16,25-1-1,25 1 1,74-50 0,-24 0 15,-26-25-15,-49 0-16,50-24 15,-25-1 1,-25 0-1,-25 1 1,-25-26 0,25 51-1,-24 48 17,24 26-17</inkml:trace>
  <inkml:trace contextRef="#ctx0" brushRef="#br3" timeOffset="-122029.65">9823 744 0,'-25'0'15,"25"25"1,0 49 0,0 1-1,49-50 1,-24-1 0,50-24-1,-51-24 1,1 24-16,0-50 15,-25 0 1,0 1 0,-25 24 15,0 25 0,25 25-15,0 24-1,0 1 1,50-25-16,-50 0 16,50 24-1,24-49 1,-49-25 0,0-24-1</inkml:trace>
  <inkml:trace contextRef="#ctx0" brushRef="#br3" timeOffset="-121746.65">10220 521 0,'0'-25'16,"-25"0"-1,50 75 1,-50-75-1,25 50 1,0 25 0,25-26-16,24 51 15,-24-1 1,25-24 0,-26-25-1,51-1 1,-26-48-1</inkml:trace>
  <inkml:trace contextRef="#ctx0" brushRef="#br3" timeOffset="-121331.66">10294 744 0,'-74'-74'31,"198"-25"0,-50 74-15,-198 223-16,322-446 15,-148 223 1,-50 0-16,0 1 16,25-26-1,-25 25 1,0 50 31,0 0-47,25 24 15,-25-24 1,49 50 0,-24-1-1,0 1 1,-25-51-16,25 1 15,-25 0 1,24-25 0</inkml:trace>
  <inkml:trace contextRef="#ctx0" brushRef="#br3" timeOffset="-121146.65">10790 595 0,'0'0'47,"0"50"-32,0-25-15,25-25 16,-50-75-16,50 199 0,-25-74 31</inkml:trace>
  <inkml:trace contextRef="#ctx0" brushRef="#br3" timeOffset="-120982.65">10815 546 0,'0'-25'31,"0"50"-31,0-75 0,0 25 15</inkml:trace>
  <inkml:trace contextRef="#ctx0" brushRef="#br3" timeOffset="-120648.65">10964 645 0,'49'-25'31,"26"-74"-15,-199 223-16,272-273 16,-148 124-16,0 0 15,-24 50 63,24 0-62,0 0-16,0 0 16,0 0-16,24 24 15,51-24 1,-25-25 0,-26 0-1</inkml:trace>
  <inkml:trace contextRef="#ctx0" brushRef="#br3" timeOffset="-120332.66">11261 571 0,'100'-75'47,"48"125"-16,-396-25-31,521-25 0,-273 24 0,25 26 16,-25 0 0,-25-26 15,0-48-15,1-1-16,24-99 15,74 0 1,0 49-1,-24 26 1,-25 49 0,-75 0-16</inkml:trace>
  <inkml:trace contextRef="#ctx0" brushRef="#br3" timeOffset="-114026.68">31204 6176 0,'25'0'0,"-25"-24"157,0-1-142,-25 25-15,0 0 16,25-25-16,-24 25 15,-1 0 1,25-25 0,-25 25-16,0 0 31,0 0-15,1 25-1,24 0-15,-25-25 31,25 25 1,-25-25-17,25 24 63,0 1-62,0 0 15,-25-25-15,25 25 15,-25-25 94,25-25-125,0 0 0</inkml:trace>
  <inkml:trace contextRef="#ctx0" brushRef="#br3" timeOffset="-113738.68">31006 6077 0,'0'-25'16,"0"1"15,0 73-31,0-74 31,0 50-31,-25 50 16,25 24 15,-25-50-15,25 26-1,0-26 1,0-24-1</inkml:trace>
  <inkml:trace contextRef="#ctx0" brushRef="#br3" timeOffset="-113005.68">31328 6226 0,'0'-25'0,"0"50"0,25-50 16,-25 75-1,-25-50 1,25 25 0,-24-25-16,-1 74 15,0-24 1,25-1-1,25 1 1,0-50 0,123 0-1,-98-25 1,-50-25 0,-50 1-1,1-1 1,49 1-1,-25 24 1,50 0 0,24 25 15,26-25-15,-1 25-1,-24 0 1,-25 0-1,-25 25-15,0 0 16,0 0 0,-25 49-1,25 0 1,25-24 0,-1-25-1,1 0-15,50-25 16,-1-25-1,-24-50 1,-50-24 0,-124 0 15,24 49-15,51 75-1,24 0 1,25 0-16</inkml:trace>
  <inkml:trace contextRef="#ctx0" brushRef="#br3" timeOffset="-110183.33">24036 1910 0,'0'-25'203,"-25"25"-203,0 0 16,0 0 15,25-25-31,-24 25 16,-1 0 15,0 0-15,0 0-1,0 0 17,25 25-32,-25-25 15,1 25 1,24 0 0,-25 0-1,25-1 1,0 1-1,0 0 1,0 0 15,0 0-15,0-1 0,25-24-16,-1 25 15,1 0 16,-25 0 1,25-25-17,25 0 1,-50 25 0,25-25-1,-1 0 1,1 0-1,0 24 1,0-24 0,24 0-1,-24 0 1,0 0 15,-25-24-15,25-1-1,0 25 1,-1 0 0,-24-25-1,0 0 1,0 0 0,25 25-1,-25-24 1,0-1-1,0 0 1,0 0 15,0 0-15,-25 25 15,25-24 0,-24 24 32,-1 0-47,0 0 15,0 0-16,0 0 1,25-25 0,-24 25-1,-1 0 1,0 0 15,0 0-15,0 0-1,1 0 1,48 0 31</inkml:trace>
  <inkml:trace contextRef="#ctx0" brushRef="#br3" timeOffset="-105681.09">23292 1935 0,'-25'0'0,"25"-25"93,-25 0 1,0 25-47,25-25-31,-25 1 62,1 24-47,-1 0-15,25 24-1,-25-24-15,0 25 16,0 0-1,1-25-15,-1 25 16,0 0 15,25-1-15,0 1 0,-25-25-1,25 25 1,0 0-1,25 0 1,0-1 0,0 1 15,-1-25 0,-24 25-31,0 0 47,25-25-47,-25 25 31,25-25-15,0 24 0,24-24-1,-24 25 1,0-25-1,0 0 1,0 0 0,-1 0-1,26 0 1,-25-25 0,0 25-1,-25-24 1,24-1-1,1 0 1,0 0 0,-25 0 15,25 1-15,-25-1-1,0 0 1,-25 0-1,0 0 1,25 1 0,-25 24-1,1-25 1,-1 0 0,-25 0-1,1 0 1,24 25-1,0 0 1,0 25 0,0 0-1</inkml:trace>
  <inkml:trace contextRef="#ctx0" brushRef="#br3" timeOffset="-104565.1">23292 1836 0,'0'24'0,"-25"-24"32,25-24 46,0-1-63,0 0-15,0 0 16,-25 25-16,25-25 16,0 1-16,0-1 15,0-25 17,25 0-17,-25 26 1,25 24-1,-1 0 1,1 0-16,0 0 16,25 0 15,-26 0-15,26 0-1,0 0 1,-1-25-1,-24 25 1,-25-25 0,25 25-1,-25-25 17,25 0-17,-25 1 1,24 24 15,-24 24 16,25-24-31,0 25-16,0 0 15,-25 0-15,25 0 16,-1-25-16,1 49 15,25-24 1,-25 0 0,24 0-1,1 0 17,-25-1-17,0 1 1,-1 0-1,-24 0 1,0 0 0,0-50 15</inkml:trace>
  <inkml:trace contextRef="#ctx0" brushRef="#br3" timeOffset="-103765.09">23143 868 0,'-25'0'63,"0"0"-48,0 0-15,1 0 0,-1 25 16,-25 25-1,1 24 1,49-49 0,24 0-1,1-25 1,25 0 0,24-25-1,-24 0 1,-25-25-1,-25 26 1,0-26 0,0 0-1,-25 50 1,0 0 0,0 25-1</inkml:trace>
  <inkml:trace contextRef="#ctx0" brushRef="#br3" timeOffset="-103315.1">23391 819 0,'0'0'46,"0"24"-46,0 1 16,0 25 0,0-25-1,49-25 1,-24 0 0,25 0-1,-25-25 1,-25-25-1,0 25 1,0 1 0,0 48 31,0 1-32,-25 25 1,25-1-1,0-24 1,49 0 0,-24 0-1,0-75 1</inkml:trace>
  <inkml:trace contextRef="#ctx0" brushRef="#br3" timeOffset="-103016.1">23713 645 0,'0'-50'47,"25"50"-47,-50 50 0,50-75 31,-25 50-16,0 49 1,0-49-16,0 25 16,-25 49-1,25-49 1,0-26 0,75 1-1,-26-25 1</inkml:trace>
  <inkml:trace contextRef="#ctx0" brushRef="#br3" timeOffset="-102647.1">23738 868 0,'0'-74'47,"124"24"-16,-99 50-31,0 0 16,-199 124-16,373-273 16,-150 125-1,-24-1 1,0 25 0,-25 25 30,0-1-30,0 1-16,0 25 16,0-25-16,0 24 15,0 1 17,0-25-17</inkml:trace>
  <inkml:trace contextRef="#ctx0" brushRef="#br3" timeOffset="-102433.1">24160 794 0,'25'0'0,"-50"0"31,50 25-16,-25-1 1,0 1-16,0 0 16,0 0-1</inkml:trace>
  <inkml:trace contextRef="#ctx0" brushRef="#br3" timeOffset="-102283.1">24135 670 0,'25'-25'16,"-50"75"-16,25-75 0</inkml:trace>
  <inkml:trace contextRef="#ctx0" brushRef="#br3" timeOffset="-101701.11">24408 794 0,'0'0'0,"25"0"16,-1 0-1,1 0 1,25-50 0,-50 25-1,-25 25 32,0 0-47,25 25 16,-49 50-1,24-26 1,25-24-16,25 0 16,-1-25-1,51 0 17,-1-25-32,-49 0 31,0 0-16,49 25 1,1 25 0,-26 25-1,-49-25 1,-25 24 0,-24-24-1,24-50 1,50-74-1,99 0 1,-50 49 0,-74 25-1</inkml:trace>
  <inkml:trace contextRef="#ctx0" brushRef="#br3" timeOffset="-40819.42">7962 17909 0,'25'0'281,"25"0"-281,-25 0 0,-1 0 16,26 0-1,74 0 1,-99-25-16,74 0 16,-49 25-1,-26 0 1,-24-24 15</inkml:trace>
  <inkml:trace contextRef="#ctx0" brushRef="#br3" timeOffset="-12686.93">1687 496 0,'0'25'172,"0"25"-172,0-26 16,0 1-16,0 0 15,0 25-15,49 24 32,-24-24-17,-25-26 1,0-48 62</inkml:trace>
  <inkml:trace contextRef="#ctx0" brushRef="#br3" timeOffset="-11289.93">2158 446 0,'-25'0'0,"25"25"32,0 0-17,-25 0 1,25 0 0,-24 0-16,-1 49 15,25 0 1,0-24-1,25 0 1,-1-50 0,26 0-1,24 0 17,-24-25-17,0-25 1,-50 1-1,0 24-15,-25-25 16,-74 1 0,24 24-1,26 0 1,73 0 31,1 25-47,50-25 15,98-24 1,1-1 0,-75 25-1,-24 25 17,-51 0-17,-48 0 32,24 25-47,-25 0 16,-75 24-1,76-24-15,-26 50 16,25 24 0,25-49-1,50-1 1,49-49-1,0 25 1,-74-25-16,74-50 31,-49 26-31,0-76 32,-50 51-17,-50-1 1,-24 25-1,49 0-15,-25 1 16,25 24 0,50 0 31,0 0-47,49-25 15,75-25 1,-124 50-16,74-25 15,-24 1 1,-51 24 0,-24 24 31,-24 1-32,-1 0-15,-25 49 16,50 1-1,0-1 1,50-24 0,24 0-1,1-50 1,49-25 0,-50-99-1,-24 24 1,-50 1-1,-100 25 1,1 24 0,25 75 15,24 25-15,25 24-16</inkml:trace>
  <inkml:trace contextRef="#ctx0" brushRef="#br3" timeOffset="-10390.93">1860 1439 0,'0'0'0,"-49"0"31,24 0-31,0 0 16,50 0 62,0 0-78,0 0 0,99-25 15,-100 25-15,175-75 32,-26 26-17,100-50 1,-25 49-1,-49 0 1,-150 50-16,51-24 16,-51-1-16,224-25 15,0 1 1,-99 24 0,-75 25-1,-50 0 1,-24-25-1,0 0 48,0 0-63,0 1 16,-1-26 15,-24 25-31,-24-49 15,-26-50 1,0 24 0,-24-24-1,0 0 1,24 25 0,25 99-16,-24-99 15</inkml:trace>
  <inkml:trace contextRef="#ctx0" brushRef="#br3" timeOffset="-9025.93">2902 0 0,'0'0'0,"-25"0"0,-49 25 15,49-25-15,-49 25 16,24-25-16,-24 24 16,-26 1-1,1-25 1,0 0 15,25 25-15,-50 0-1,-25 49 1,74-24 0,26-25-1,-1-1 1,25 1 0,1-25-1,-1 0-15,0 25 16,0 25-1,-25-26 1,26 1 0,-1-25-1,-25 25 17,75-25 155,-25 25-187,0 0 16,0 0-16,0-1 15,25 1 1,-25 0-16,25 25 16,-1-1 15,-24-24-16,25 0 1,0 0 0,-25-1-16,0 26 15,25-25 1,0 24 0,-25 1-1,25-25 1,-25 24-1,0 26 1,0-26 0,24-24-1,-24 0 1,0 25 0,0-1 15,25-24-16,-25 25 1,0-26 0,25-24 15,-25 25-15,0-50 124,0 1-140,0-1 0</inkml:trace>
  <inkml:trace contextRef="#ctx0" brushRef="#br3" timeOffset="40342.61">13494 11683 0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1D2D95-CC78-4296-8602-89D4D3ABC93C}"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04CDB9-625E-462B-AB3A-B66AFD2A1A39}" type="slidenum">
              <a:rPr lang="en-IN" smtClean="0"/>
              <a:t>‹#›</a:t>
            </a:fld>
            <a:endParaRPr lang="en-IN"/>
          </a:p>
        </p:txBody>
      </p:sp>
    </p:spTree>
    <p:extLst>
      <p:ext uri="{BB962C8B-B14F-4D97-AF65-F5344CB8AC3E}">
        <p14:creationId xmlns:p14="http://schemas.microsoft.com/office/powerpoint/2010/main" val="1111675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1D2D95-CC78-4296-8602-89D4D3ABC93C}" type="datetimeFigureOut">
              <a:rPr lang="en-IN" smtClean="0"/>
              <a:t>20-01-2023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04CDB9-625E-462B-AB3A-B66AFD2A1A39}" type="slidenum">
              <a:rPr lang="en-IN" smtClean="0"/>
              <a:t>‹#›</a:t>
            </a:fld>
            <a:endParaRPr lang="en-IN"/>
          </a:p>
        </p:txBody>
      </p:sp>
    </p:spTree>
    <p:extLst>
      <p:ext uri="{BB962C8B-B14F-4D97-AF65-F5344CB8AC3E}">
        <p14:creationId xmlns:p14="http://schemas.microsoft.com/office/powerpoint/2010/main" val="2623202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31D2D95-CC78-4296-8602-89D4D3ABC93C}"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04CDB9-625E-462B-AB3A-B66AFD2A1A39}" type="slidenum">
              <a:rPr lang="en-IN" smtClean="0"/>
              <a:t>‹#›</a:t>
            </a:fld>
            <a:endParaRPr lang="en-IN"/>
          </a:p>
        </p:txBody>
      </p:sp>
    </p:spTree>
    <p:extLst>
      <p:ext uri="{BB962C8B-B14F-4D97-AF65-F5344CB8AC3E}">
        <p14:creationId xmlns:p14="http://schemas.microsoft.com/office/powerpoint/2010/main" val="3022364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31D2D95-CC78-4296-8602-89D4D3ABC93C}"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04CDB9-625E-462B-AB3A-B66AFD2A1A39}"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881401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1D2D95-CC78-4296-8602-89D4D3ABC93C}"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04CDB9-625E-462B-AB3A-B66AFD2A1A39}" type="slidenum">
              <a:rPr lang="en-IN" smtClean="0"/>
              <a:t>‹#›</a:t>
            </a:fld>
            <a:endParaRPr lang="en-IN"/>
          </a:p>
        </p:txBody>
      </p:sp>
    </p:spTree>
    <p:extLst>
      <p:ext uri="{BB962C8B-B14F-4D97-AF65-F5344CB8AC3E}">
        <p14:creationId xmlns:p14="http://schemas.microsoft.com/office/powerpoint/2010/main" val="530920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31D2D95-CC78-4296-8602-89D4D3ABC93C}" type="datetimeFigureOut">
              <a:rPr lang="en-IN" smtClean="0"/>
              <a:t>20-01-2023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04CDB9-625E-462B-AB3A-B66AFD2A1A39}" type="slidenum">
              <a:rPr lang="en-IN" smtClean="0"/>
              <a:t>‹#›</a:t>
            </a:fld>
            <a:endParaRPr lang="en-IN"/>
          </a:p>
        </p:txBody>
      </p:sp>
    </p:spTree>
    <p:extLst>
      <p:ext uri="{BB962C8B-B14F-4D97-AF65-F5344CB8AC3E}">
        <p14:creationId xmlns:p14="http://schemas.microsoft.com/office/powerpoint/2010/main" val="4610321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31D2D95-CC78-4296-8602-89D4D3ABC93C}" type="datetimeFigureOut">
              <a:rPr lang="en-IN" smtClean="0"/>
              <a:t>20-01-2023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04CDB9-625E-462B-AB3A-B66AFD2A1A39}" type="slidenum">
              <a:rPr lang="en-IN" smtClean="0"/>
              <a:t>‹#›</a:t>
            </a:fld>
            <a:endParaRPr lang="en-IN"/>
          </a:p>
        </p:txBody>
      </p:sp>
    </p:spTree>
    <p:extLst>
      <p:ext uri="{BB962C8B-B14F-4D97-AF65-F5344CB8AC3E}">
        <p14:creationId xmlns:p14="http://schemas.microsoft.com/office/powerpoint/2010/main" val="29383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1D2D95-CC78-4296-8602-89D4D3ABC93C}"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04CDB9-625E-462B-AB3A-B66AFD2A1A39}" type="slidenum">
              <a:rPr lang="en-IN" smtClean="0"/>
              <a:t>‹#›</a:t>
            </a:fld>
            <a:endParaRPr lang="en-IN"/>
          </a:p>
        </p:txBody>
      </p:sp>
    </p:spTree>
    <p:extLst>
      <p:ext uri="{BB962C8B-B14F-4D97-AF65-F5344CB8AC3E}">
        <p14:creationId xmlns:p14="http://schemas.microsoft.com/office/powerpoint/2010/main" val="259834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1D2D95-CC78-4296-8602-89D4D3ABC93C}"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04CDB9-625E-462B-AB3A-B66AFD2A1A39}" type="slidenum">
              <a:rPr lang="en-IN" smtClean="0"/>
              <a:t>‹#›</a:t>
            </a:fld>
            <a:endParaRPr lang="en-IN"/>
          </a:p>
        </p:txBody>
      </p:sp>
    </p:spTree>
    <p:extLst>
      <p:ext uri="{BB962C8B-B14F-4D97-AF65-F5344CB8AC3E}">
        <p14:creationId xmlns:p14="http://schemas.microsoft.com/office/powerpoint/2010/main" val="1692523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31D2D95-CC78-4296-8602-89D4D3ABC93C}"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04CDB9-625E-462B-AB3A-B66AFD2A1A39}" type="slidenum">
              <a:rPr lang="en-IN" smtClean="0"/>
              <a:t>‹#›</a:t>
            </a:fld>
            <a:endParaRPr lang="en-IN"/>
          </a:p>
        </p:txBody>
      </p:sp>
    </p:spTree>
    <p:extLst>
      <p:ext uri="{BB962C8B-B14F-4D97-AF65-F5344CB8AC3E}">
        <p14:creationId xmlns:p14="http://schemas.microsoft.com/office/powerpoint/2010/main" val="1039042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1D2D95-CC78-4296-8602-89D4D3ABC93C}" type="datetimeFigureOut">
              <a:rPr lang="en-IN" smtClean="0"/>
              <a:t>20-01-2023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004CDB9-625E-462B-AB3A-B66AFD2A1A39}" type="slidenum">
              <a:rPr lang="en-IN" smtClean="0"/>
              <a:t>‹#›</a:t>
            </a:fld>
            <a:endParaRPr lang="en-IN"/>
          </a:p>
        </p:txBody>
      </p:sp>
    </p:spTree>
    <p:extLst>
      <p:ext uri="{BB962C8B-B14F-4D97-AF65-F5344CB8AC3E}">
        <p14:creationId xmlns:p14="http://schemas.microsoft.com/office/powerpoint/2010/main" val="515929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1D2D95-CC78-4296-8602-89D4D3ABC93C}" type="datetimeFigureOut">
              <a:rPr lang="en-IN" smtClean="0"/>
              <a:t>20-01-2023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04CDB9-625E-462B-AB3A-B66AFD2A1A39}" type="slidenum">
              <a:rPr lang="en-IN" smtClean="0"/>
              <a:t>‹#›</a:t>
            </a:fld>
            <a:endParaRPr lang="en-IN"/>
          </a:p>
        </p:txBody>
      </p:sp>
    </p:spTree>
    <p:extLst>
      <p:ext uri="{BB962C8B-B14F-4D97-AF65-F5344CB8AC3E}">
        <p14:creationId xmlns:p14="http://schemas.microsoft.com/office/powerpoint/2010/main" val="1912096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1D2D95-CC78-4296-8602-89D4D3ABC93C}" type="datetimeFigureOut">
              <a:rPr lang="en-IN" smtClean="0"/>
              <a:t>20-01-2023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004CDB9-625E-462B-AB3A-B66AFD2A1A39}" type="slidenum">
              <a:rPr lang="en-IN" smtClean="0"/>
              <a:t>‹#›</a:t>
            </a:fld>
            <a:endParaRPr lang="en-IN"/>
          </a:p>
        </p:txBody>
      </p:sp>
    </p:spTree>
    <p:extLst>
      <p:ext uri="{BB962C8B-B14F-4D97-AF65-F5344CB8AC3E}">
        <p14:creationId xmlns:p14="http://schemas.microsoft.com/office/powerpoint/2010/main" val="1782032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31D2D95-CC78-4296-8602-89D4D3ABC93C}" type="datetimeFigureOut">
              <a:rPr lang="en-IN" smtClean="0"/>
              <a:t>20-01-2023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4004CDB9-625E-462B-AB3A-B66AFD2A1A39}" type="slidenum">
              <a:rPr lang="en-IN" smtClean="0"/>
              <a:t>‹#›</a:t>
            </a:fld>
            <a:endParaRPr lang="en-IN"/>
          </a:p>
        </p:txBody>
      </p:sp>
    </p:spTree>
    <p:extLst>
      <p:ext uri="{BB962C8B-B14F-4D97-AF65-F5344CB8AC3E}">
        <p14:creationId xmlns:p14="http://schemas.microsoft.com/office/powerpoint/2010/main" val="1889648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31D2D95-CC78-4296-8602-89D4D3ABC93C}" type="datetimeFigureOut">
              <a:rPr lang="en-IN" smtClean="0"/>
              <a:t>20-01-2023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4004CDB9-625E-462B-AB3A-B66AFD2A1A39}" type="slidenum">
              <a:rPr lang="en-IN" smtClean="0"/>
              <a:t>‹#›</a:t>
            </a:fld>
            <a:endParaRPr lang="en-IN"/>
          </a:p>
        </p:txBody>
      </p:sp>
    </p:spTree>
    <p:extLst>
      <p:ext uri="{BB962C8B-B14F-4D97-AF65-F5344CB8AC3E}">
        <p14:creationId xmlns:p14="http://schemas.microsoft.com/office/powerpoint/2010/main" val="2066423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31D2D95-CC78-4296-8602-89D4D3ABC93C}" type="datetimeFigureOut">
              <a:rPr lang="en-IN" smtClean="0"/>
              <a:t>20-01-2023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4004CDB9-625E-462B-AB3A-B66AFD2A1A39}" type="slidenum">
              <a:rPr lang="en-IN" smtClean="0"/>
              <a:t>‹#›</a:t>
            </a:fld>
            <a:endParaRPr lang="en-IN"/>
          </a:p>
        </p:txBody>
      </p:sp>
    </p:spTree>
    <p:extLst>
      <p:ext uri="{BB962C8B-B14F-4D97-AF65-F5344CB8AC3E}">
        <p14:creationId xmlns:p14="http://schemas.microsoft.com/office/powerpoint/2010/main" val="583416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1D2D95-CC78-4296-8602-89D4D3ABC93C}" type="datetimeFigureOut">
              <a:rPr lang="en-IN" smtClean="0"/>
              <a:t>20-01-2023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004CDB9-625E-462B-AB3A-B66AFD2A1A39}" type="slidenum">
              <a:rPr lang="en-IN" smtClean="0"/>
              <a:t>‹#›</a:t>
            </a:fld>
            <a:endParaRPr lang="en-IN"/>
          </a:p>
        </p:txBody>
      </p:sp>
    </p:spTree>
    <p:extLst>
      <p:ext uri="{BB962C8B-B14F-4D97-AF65-F5344CB8AC3E}">
        <p14:creationId xmlns:p14="http://schemas.microsoft.com/office/powerpoint/2010/main" val="1537813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31D2D95-CC78-4296-8602-89D4D3ABC93C}" type="datetimeFigureOut">
              <a:rPr lang="en-IN" smtClean="0"/>
              <a:t>20-01-2023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004CDB9-625E-462B-AB3A-B66AFD2A1A39}" type="slidenum">
              <a:rPr lang="en-IN" smtClean="0"/>
              <a:t>‹#›</a:t>
            </a:fld>
            <a:endParaRPr lang="en-IN"/>
          </a:p>
        </p:txBody>
      </p:sp>
    </p:spTree>
    <p:extLst>
      <p:ext uri="{BB962C8B-B14F-4D97-AF65-F5344CB8AC3E}">
        <p14:creationId xmlns:p14="http://schemas.microsoft.com/office/powerpoint/2010/main" val="574255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scribbr.com/methodology/quantitative-research/"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statisticshowto.com/sample/" TargetMode="External"/><Relationship Id="rId2" Type="http://schemas.openxmlformats.org/officeDocument/2006/relationships/hyperlink" Target="https://www.statisticshowto.com/what-is-a-population/" TargetMode="Externa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www.statisticshowto.com/what-is-bia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statisticshowto.com/random-seed-definition/#excel" TargetMode="External"/><Relationship Id="rId2" Type="http://schemas.openxmlformats.org/officeDocument/2006/relationships/hyperlink" Target="https://www.statisticshowto.com/sampling-frame/" TargetMode="External"/><Relationship Id="rId1" Type="http://schemas.openxmlformats.org/officeDocument/2006/relationships/slideLayout" Target="../slideLayouts/slideLayout2.xml"/><Relationship Id="rId4" Type="http://schemas.openxmlformats.org/officeDocument/2006/relationships/hyperlink" Target="https://www.statisticshowto.com/sampl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questionpro.com/blog/cluster-sampling/" TargetMode="Externa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hyperlink" Target="https://www.questionpro.com/blog/systematic-sampling/"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authonline.hbs.edu/blog/post/data-life-cycl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questionpro.com/blog/stratified-random-samplin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questionpro.com/blog/demographic-examples/" TargetMode="External"/><Relationship Id="rId2" Type="http://schemas.openxmlformats.org/officeDocument/2006/relationships/hyperlink" Target="https://www.questionpro.com/blog/data-collection/"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questionpro.com/blog/non-probability-sampli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questionpro.com/blog/convenience-sampling/"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questionpro.com/blog/judgmental-sampling/"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questionpro.com/blog/snowball-samplin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questionpro.com/blog/quota-sampling/"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questionpro.com/blog/what-is-a-questionnaire/" TargetMode="External"/><Relationship Id="rId2" Type="http://schemas.openxmlformats.org/officeDocument/2006/relationships/hyperlink" Target="https://www.questionpro.com/features/survey-design/"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5994793A-BAFF-4C7F-997A-8A022DADDB76}"/>
              </a:ext>
            </a:extLst>
          </p:cNvPr>
          <p:cNvSpPr>
            <a:spLocks noGrp="1" noChangeArrowheads="1"/>
          </p:cNvSpPr>
          <p:nvPr>
            <p:ph type="title"/>
          </p:nvPr>
        </p:nvSpPr>
        <p:spPr>
          <a:xfrm>
            <a:off x="646113" y="452438"/>
            <a:ext cx="9404350" cy="749300"/>
          </a:xfrm>
        </p:spPr>
        <p:txBody>
          <a:bodyPr/>
          <a:lstStyle/>
          <a:p>
            <a:r>
              <a:rPr lang="en-IN" altLang="en-US" dirty="0"/>
              <a:t>Box Plot</a:t>
            </a:r>
          </a:p>
        </p:txBody>
      </p:sp>
      <p:pic>
        <p:nvPicPr>
          <p:cNvPr id="68611" name="Picture 2" descr="Q3 &#10;a) Suppose that the data for analysis includes the attribute salary. We have the following [10] &#10;values for salary (in thousands of dollars), shovm in increasing order: 30, 36, 47, 50, &#10;52, 52, 56, 60, 63, 70, 70, 110. &#10;(i) What are the mean, median, mode and midrange of the data? &#10;(ii) Find thefirst quartile (QI) and the third quartile (Q3) of the data. &#10;(iii)Show a boxplot of the data. ">
            <a:extLst>
              <a:ext uri="{FF2B5EF4-FFF2-40B4-BE49-F238E27FC236}">
                <a16:creationId xmlns:a16="http://schemas.microsoft.com/office/drawing/2014/main" id="{33F1246D-ECF5-453F-B3E9-55443C9A9D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46113" y="1201738"/>
            <a:ext cx="10148887" cy="1104900"/>
          </a:xfrm>
          <a:noFill/>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A5645DA-3B61-4DD8-885B-EA8BB1D89FB6}"/>
                  </a:ext>
                </a:extLst>
              </p14:cNvPr>
              <p14:cNvContentPartPr/>
              <p14:nvPr/>
            </p14:nvContentPartPr>
            <p14:xfrm>
              <a:off x="232200" y="0"/>
              <a:ext cx="11519640" cy="6795720"/>
            </p14:xfrm>
          </p:contentPart>
        </mc:Choice>
        <mc:Fallback xmlns="">
          <p:pic>
            <p:nvPicPr>
              <p:cNvPr id="2" name="Ink 1">
                <a:extLst>
                  <a:ext uri="{FF2B5EF4-FFF2-40B4-BE49-F238E27FC236}">
                    <a16:creationId xmlns:a16="http://schemas.microsoft.com/office/drawing/2014/main" id="{AA5645DA-3B61-4DD8-885B-EA8BB1D89FB6}"/>
                  </a:ext>
                </a:extLst>
              </p:cNvPr>
              <p:cNvPicPr/>
              <p:nvPr/>
            </p:nvPicPr>
            <p:blipFill>
              <a:blip r:embed="rId4"/>
              <a:stretch>
                <a:fillRect/>
              </a:stretch>
            </p:blipFill>
            <p:spPr>
              <a:xfrm>
                <a:off x="222840" y="-9360"/>
                <a:ext cx="11538360" cy="681444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423132A5-A4E9-486B-9753-1DD1D00F3C02}"/>
              </a:ext>
            </a:extLst>
          </p:cNvPr>
          <p:cNvSpPr>
            <a:spLocks noGrp="1"/>
          </p:cNvSpPr>
          <p:nvPr>
            <p:ph type="title"/>
          </p:nvPr>
        </p:nvSpPr>
        <p:spPr>
          <a:xfrm>
            <a:off x="1363887" y="82300"/>
            <a:ext cx="9252154" cy="1223983"/>
          </a:xfrm>
        </p:spPr>
        <p:txBody>
          <a:bodyPr>
            <a:normAutofit/>
          </a:bodyPr>
          <a:lstStyle/>
          <a:p>
            <a:pPr algn="ctr"/>
            <a:r>
              <a:rPr lang="en-US" altLang="en-US" dirty="0">
                <a:latin typeface="Gill Sans MT" panose="020B0502020104020203" pitchFamily="34" charset="0"/>
              </a:rPr>
              <a:t>Questionnaires…</a:t>
            </a:r>
          </a:p>
        </p:txBody>
      </p:sp>
      <p:sp>
        <p:nvSpPr>
          <p:cNvPr id="33795" name="Content Placeholder 2">
            <a:extLst>
              <a:ext uri="{FF2B5EF4-FFF2-40B4-BE49-F238E27FC236}">
                <a16:creationId xmlns:a16="http://schemas.microsoft.com/office/drawing/2014/main" id="{61CCC913-0120-4719-BAFC-632186E6E06C}"/>
              </a:ext>
            </a:extLst>
          </p:cNvPr>
          <p:cNvSpPr>
            <a:spLocks noGrp="1"/>
          </p:cNvSpPr>
          <p:nvPr>
            <p:ph sz="quarter" idx="1"/>
          </p:nvPr>
        </p:nvSpPr>
        <p:spPr>
          <a:xfrm>
            <a:off x="168813" y="1445695"/>
            <a:ext cx="5965394" cy="4196185"/>
          </a:xfrm>
        </p:spPr>
        <p:txBody>
          <a:bodyPr>
            <a:normAutofit/>
          </a:bodyPr>
          <a:lstStyle/>
          <a:p>
            <a:pPr marL="0" indent="0">
              <a:buNone/>
            </a:pPr>
            <a:endParaRPr lang="en-US" altLang="en-US" dirty="0">
              <a:latin typeface="Gill Sans MT" panose="020B0502020104020203" pitchFamily="34" charset="0"/>
            </a:endParaRPr>
          </a:p>
          <a:p>
            <a:pPr marL="0" indent="0">
              <a:buNone/>
            </a:pPr>
            <a:r>
              <a:rPr lang="en-US" altLang="en-US" sz="2400" b="1" dirty="0">
                <a:solidFill>
                  <a:srgbClr val="FFFF00"/>
                </a:solidFill>
                <a:latin typeface="Gill Sans MT" panose="020B0502020104020203" pitchFamily="34" charset="0"/>
              </a:rPr>
              <a:t>When to use a questionnaire?</a:t>
            </a:r>
          </a:p>
          <a:p>
            <a:pPr lvl="1"/>
            <a:r>
              <a:rPr lang="en-US" altLang="en-US" sz="2400" dirty="0">
                <a:latin typeface="Gill Sans MT" panose="020B0502020104020203" pitchFamily="34" charset="0"/>
              </a:rPr>
              <a:t>When resources and money are limited. </a:t>
            </a:r>
          </a:p>
          <a:p>
            <a:pPr lvl="1">
              <a:buNone/>
            </a:pPr>
            <a:endParaRPr lang="en-US" altLang="en-US" sz="2400" dirty="0">
              <a:latin typeface="Gill Sans MT" panose="020B0502020104020203" pitchFamily="34" charset="0"/>
            </a:endParaRPr>
          </a:p>
          <a:p>
            <a:pPr lvl="1"/>
            <a:r>
              <a:rPr lang="en-US" altLang="en-US" sz="2400" dirty="0">
                <a:latin typeface="Gill Sans MT" panose="020B0502020104020203" pitchFamily="34" charset="0"/>
                <a:cs typeface="Times New Roman" panose="02020603050405020304" pitchFamily="18" charset="0"/>
              </a:rPr>
              <a:t>When it is necessary to protect the privacy of the participants.</a:t>
            </a:r>
          </a:p>
          <a:p>
            <a:pPr lvl="1">
              <a:buNone/>
            </a:pPr>
            <a:endParaRPr lang="en-US" altLang="en-US" sz="2400" dirty="0">
              <a:latin typeface="Gill Sans MT" panose="020B0502020104020203" pitchFamily="34" charset="0"/>
              <a:cs typeface="Times New Roman" panose="02020603050405020304" pitchFamily="18" charset="0"/>
            </a:endParaRPr>
          </a:p>
          <a:p>
            <a:pPr lvl="1"/>
            <a:r>
              <a:rPr lang="en-US" altLang="en-US" sz="2400" dirty="0">
                <a:latin typeface="Gill Sans MT" panose="020B0502020104020203" pitchFamily="34" charset="0"/>
              </a:rPr>
              <a:t>When you want to collect data from a relatively bigger population.</a:t>
            </a:r>
          </a:p>
          <a:p>
            <a:endParaRPr lang="en-US" altLang="en-US" dirty="0">
              <a:latin typeface="Gill Sans MT" panose="020B0502020104020203" pitchFamily="34" charset="0"/>
            </a:endParaRPr>
          </a:p>
          <a:p>
            <a:pPr marL="0" indent="0">
              <a:buNone/>
            </a:pPr>
            <a:endParaRPr lang="en-US" altLang="en-US" dirty="0">
              <a:latin typeface="Gill Sans MT" panose="020B0502020104020203" pitchFamily="34" charset="0"/>
            </a:endParaRPr>
          </a:p>
        </p:txBody>
      </p:sp>
      <p:graphicFrame>
        <p:nvGraphicFramePr>
          <p:cNvPr id="5" name="Content Placeholder 5">
            <a:extLst>
              <a:ext uri="{FF2B5EF4-FFF2-40B4-BE49-F238E27FC236}">
                <a16:creationId xmlns:a16="http://schemas.microsoft.com/office/drawing/2014/main" id="{8590D0A0-01FF-4E36-A31C-B15EC5D85E71}"/>
              </a:ext>
            </a:extLst>
          </p:cNvPr>
          <p:cNvGraphicFramePr>
            <a:graphicFrameLocks/>
          </p:cNvGraphicFramePr>
          <p:nvPr>
            <p:extLst>
              <p:ext uri="{D42A27DB-BD31-4B8C-83A1-F6EECF244321}">
                <p14:modId xmlns:p14="http://schemas.microsoft.com/office/powerpoint/2010/main" val="3424136822"/>
              </p:ext>
            </p:extLst>
          </p:nvPr>
        </p:nvGraphicFramePr>
        <p:xfrm>
          <a:off x="5989964" y="1713838"/>
          <a:ext cx="5965394" cy="4067454"/>
        </p:xfrm>
        <a:graphic>
          <a:graphicData uri="http://schemas.openxmlformats.org/drawingml/2006/table">
            <a:tbl>
              <a:tblPr firstRow="1" bandRow="1">
                <a:tableStyleId>{5C22544A-7EE6-4342-B048-85BDC9FD1C3A}</a:tableStyleId>
              </a:tblPr>
              <a:tblGrid>
                <a:gridCol w="3213262">
                  <a:extLst>
                    <a:ext uri="{9D8B030D-6E8A-4147-A177-3AD203B41FA5}">
                      <a16:colId xmlns:a16="http://schemas.microsoft.com/office/drawing/2014/main" val="20000"/>
                    </a:ext>
                  </a:extLst>
                </a:gridCol>
                <a:gridCol w="2752132">
                  <a:extLst>
                    <a:ext uri="{9D8B030D-6E8A-4147-A177-3AD203B41FA5}">
                      <a16:colId xmlns:a16="http://schemas.microsoft.com/office/drawing/2014/main" val="20001"/>
                    </a:ext>
                  </a:extLst>
                </a:gridCol>
              </a:tblGrid>
              <a:tr h="347226">
                <a:tc>
                  <a:txBody>
                    <a:bodyPr/>
                    <a:lstStyle/>
                    <a:p>
                      <a:pPr algn="ctr"/>
                      <a:r>
                        <a:rPr lang="en-US" sz="1300">
                          <a:latin typeface="Gill Sans MT" pitchFamily="34" charset="0"/>
                        </a:rPr>
                        <a:t>Advantages</a:t>
                      </a:r>
                    </a:p>
                  </a:txBody>
                  <a:tcPr marL="57916" marR="57916" marT="28961" marB="28961"/>
                </a:tc>
                <a:tc>
                  <a:txBody>
                    <a:bodyPr/>
                    <a:lstStyle/>
                    <a:p>
                      <a:pPr algn="ctr"/>
                      <a:r>
                        <a:rPr lang="en-US" sz="1300">
                          <a:latin typeface="Gill Sans MT" pitchFamily="34" charset="0"/>
                        </a:rPr>
                        <a:t>Disadvantages</a:t>
                      </a:r>
                    </a:p>
                  </a:txBody>
                  <a:tcPr marL="57916" marR="57916" marT="28961" marB="28961"/>
                </a:tc>
                <a:extLst>
                  <a:ext uri="{0D108BD9-81ED-4DB2-BD59-A6C34878D82A}">
                    <a16:rowId xmlns:a16="http://schemas.microsoft.com/office/drawing/2014/main" val="10000"/>
                  </a:ext>
                </a:extLst>
              </a:tr>
              <a:tr h="843251">
                <a:tc>
                  <a:txBody>
                    <a:bodyPr/>
                    <a:lstStyle/>
                    <a:p>
                      <a:pPr>
                        <a:buFont typeface="Arial" pitchFamily="34" charset="0"/>
                        <a:buChar char="•"/>
                      </a:pPr>
                      <a:r>
                        <a:rPr lang="en-US" sz="1300" dirty="0">
                          <a:latin typeface="Gill Sans MT" pitchFamily="34" charset="0"/>
                        </a:rPr>
                        <a:t>Less expensive</a:t>
                      </a:r>
                      <a:r>
                        <a:rPr lang="en-US" sz="1300" baseline="0" dirty="0">
                          <a:latin typeface="Gill Sans MT" pitchFamily="34" charset="0"/>
                        </a:rPr>
                        <a:t> to administer mostly if the collective method is used. </a:t>
                      </a:r>
                      <a:endParaRPr lang="en-US" sz="1300" dirty="0">
                        <a:latin typeface="Gill Sans MT" pitchFamily="34" charset="0"/>
                      </a:endParaRPr>
                    </a:p>
                  </a:txBody>
                  <a:tcPr marL="57916" marR="57916" marT="28961" marB="28961"/>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GB" sz="1300" i="0" kern="1200">
                          <a:solidFill>
                            <a:schemeClr val="dk1"/>
                          </a:solidFill>
                          <a:latin typeface="Gill Sans MT" pitchFamily="34" charset="0"/>
                          <a:ea typeface="+mn-ea"/>
                          <a:cs typeface="+mn-cs"/>
                        </a:rPr>
                        <a:t>Limited</a:t>
                      </a:r>
                      <a:r>
                        <a:rPr kumimoji="0" lang="en-GB" sz="1300" i="0" kern="1200" baseline="0">
                          <a:solidFill>
                            <a:schemeClr val="dk1"/>
                          </a:solidFill>
                          <a:latin typeface="Gill Sans MT" pitchFamily="34" charset="0"/>
                          <a:ea typeface="+mn-ea"/>
                          <a:cs typeface="+mn-cs"/>
                        </a:rPr>
                        <a:t> application.</a:t>
                      </a:r>
                      <a:endParaRPr lang="en-US" sz="1300" i="0">
                        <a:latin typeface="Gill Sans MT" pitchFamily="34" charset="0"/>
                      </a:endParaRPr>
                    </a:p>
                    <a:p>
                      <a:endParaRPr lang="en-US" sz="1300">
                        <a:latin typeface="Gill Sans MT" pitchFamily="34" charset="0"/>
                      </a:endParaRPr>
                    </a:p>
                  </a:txBody>
                  <a:tcPr marL="57916" marR="57916" marT="28961" marB="28961"/>
                </a:tc>
                <a:extLst>
                  <a:ext uri="{0D108BD9-81ED-4DB2-BD59-A6C34878D82A}">
                    <a16:rowId xmlns:a16="http://schemas.microsoft.com/office/drawing/2014/main" val="10001"/>
                  </a:ext>
                </a:extLst>
              </a:tr>
              <a:tr h="595238">
                <a:tc>
                  <a:txBody>
                    <a:bodyPr/>
                    <a:lstStyle/>
                    <a:p>
                      <a:pPr>
                        <a:buFont typeface="Arial" pitchFamily="34" charset="0"/>
                        <a:buChar char="•"/>
                      </a:pPr>
                      <a:r>
                        <a:rPr lang="en-US" sz="1300">
                          <a:latin typeface="Gill Sans MT" pitchFamily="34" charset="0"/>
                        </a:rPr>
                        <a:t>Able</a:t>
                      </a:r>
                      <a:r>
                        <a:rPr lang="en-US" sz="1300" baseline="0">
                          <a:latin typeface="Gill Sans MT" pitchFamily="34" charset="0"/>
                        </a:rPr>
                        <a:t> to collect information from a larger sample</a:t>
                      </a:r>
                      <a:endParaRPr lang="en-US" sz="1300">
                        <a:latin typeface="Gill Sans MT" pitchFamily="34" charset="0"/>
                      </a:endParaRPr>
                    </a:p>
                  </a:txBody>
                  <a:tcPr marL="57916" marR="57916" marT="28961" marB="28961"/>
                </a:tc>
                <a:tc>
                  <a:txBody>
                    <a:bodyPr/>
                    <a:lstStyle/>
                    <a:p>
                      <a:pPr>
                        <a:buFont typeface="Arial" pitchFamily="34" charset="0"/>
                        <a:buChar char="•"/>
                      </a:pPr>
                      <a:r>
                        <a:rPr lang="en-US" sz="1300">
                          <a:latin typeface="Gill Sans MT" pitchFamily="34" charset="0"/>
                        </a:rPr>
                        <a:t>Lack of opportunity to clarify issues.</a:t>
                      </a:r>
                    </a:p>
                  </a:txBody>
                  <a:tcPr marL="57916" marR="57916" marT="28961" marB="28961"/>
                </a:tc>
                <a:extLst>
                  <a:ext uri="{0D108BD9-81ED-4DB2-BD59-A6C34878D82A}">
                    <a16:rowId xmlns:a16="http://schemas.microsoft.com/office/drawing/2014/main" val="10002"/>
                  </a:ext>
                </a:extLst>
              </a:tr>
              <a:tr h="595238">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300" dirty="0">
                          <a:latin typeface="Gill Sans MT" pitchFamily="34" charset="0"/>
                        </a:rPr>
                        <a:t> </a:t>
                      </a:r>
                      <a:r>
                        <a:rPr kumimoji="0" lang="en-GB" sz="1300" i="0" kern="1200" dirty="0">
                          <a:solidFill>
                            <a:schemeClr val="dk1"/>
                          </a:solidFill>
                          <a:latin typeface="Gill Sans MT" pitchFamily="34" charset="0"/>
                          <a:ea typeface="+mn-ea"/>
                          <a:cs typeface="+mn-cs"/>
                        </a:rPr>
                        <a:t>it offers greater anonymity.</a:t>
                      </a:r>
                    </a:p>
                    <a:p>
                      <a:pPr>
                        <a:buFont typeface="Arial" pitchFamily="34" charset="0"/>
                        <a:buNone/>
                      </a:pPr>
                      <a:endParaRPr lang="en-US" sz="1300" dirty="0">
                        <a:latin typeface="Gill Sans MT" pitchFamily="34" charset="0"/>
                      </a:endParaRPr>
                    </a:p>
                  </a:txBody>
                  <a:tcPr marL="57916" marR="57916" marT="28961" marB="28961"/>
                </a:tc>
                <a:tc>
                  <a:txBody>
                    <a:bodyPr/>
                    <a:lstStyle/>
                    <a:p>
                      <a:pPr>
                        <a:buFont typeface="Arial" pitchFamily="34" charset="0"/>
                        <a:buChar char="•"/>
                      </a:pPr>
                      <a:r>
                        <a:rPr lang="en-US" sz="1300">
                          <a:latin typeface="Gill Sans MT" pitchFamily="34" charset="0"/>
                        </a:rPr>
                        <a:t>Low response rate.</a:t>
                      </a:r>
                    </a:p>
                  </a:txBody>
                  <a:tcPr marL="57916" marR="57916" marT="28961" marB="28961"/>
                </a:tc>
                <a:extLst>
                  <a:ext uri="{0D108BD9-81ED-4DB2-BD59-A6C34878D82A}">
                    <a16:rowId xmlns:a16="http://schemas.microsoft.com/office/drawing/2014/main" val="10003"/>
                  </a:ext>
                </a:extLst>
              </a:tr>
              <a:tr h="595238">
                <a:tc>
                  <a:txBody>
                    <a:bodyPr/>
                    <a:lstStyle/>
                    <a:p>
                      <a:pPr>
                        <a:buFont typeface="Arial" pitchFamily="34" charset="0"/>
                        <a:buNone/>
                      </a:pPr>
                      <a:endParaRPr lang="en-US" sz="1300">
                        <a:latin typeface="Gill Sans MT" pitchFamily="34" charset="0"/>
                      </a:endParaRPr>
                    </a:p>
                  </a:txBody>
                  <a:tcPr marL="57916" marR="57916" marT="28961" marB="28961"/>
                </a:tc>
                <a:tc>
                  <a:txBody>
                    <a:bodyPr/>
                    <a:lstStyle/>
                    <a:p>
                      <a:pPr>
                        <a:buFont typeface="Arial" pitchFamily="34" charset="0"/>
                        <a:buChar char="•"/>
                      </a:pPr>
                      <a:r>
                        <a:rPr lang="en-US" sz="1300">
                          <a:latin typeface="Gill Sans MT" pitchFamily="34" charset="0"/>
                        </a:rPr>
                        <a:t>It is possible to consult</a:t>
                      </a:r>
                      <a:r>
                        <a:rPr lang="en-US" sz="1300" baseline="0">
                          <a:latin typeface="Gill Sans MT" pitchFamily="34" charset="0"/>
                        </a:rPr>
                        <a:t> others.</a:t>
                      </a:r>
                      <a:endParaRPr lang="en-US" sz="1300">
                        <a:latin typeface="Gill Sans MT" pitchFamily="34" charset="0"/>
                      </a:endParaRPr>
                    </a:p>
                  </a:txBody>
                  <a:tcPr marL="57916" marR="57916" marT="28961" marB="28961"/>
                </a:tc>
                <a:extLst>
                  <a:ext uri="{0D108BD9-81ED-4DB2-BD59-A6C34878D82A}">
                    <a16:rowId xmlns:a16="http://schemas.microsoft.com/office/drawing/2014/main" val="10004"/>
                  </a:ext>
                </a:extLst>
              </a:tr>
              <a:tr h="1091263">
                <a:tc>
                  <a:txBody>
                    <a:bodyPr/>
                    <a:lstStyle/>
                    <a:p>
                      <a:pPr>
                        <a:buFont typeface="Arial" pitchFamily="34" charset="0"/>
                        <a:buNone/>
                      </a:pPr>
                      <a:endParaRPr lang="en-US" sz="1300">
                        <a:latin typeface="Gill Sans MT" pitchFamily="34" charset="0"/>
                      </a:endParaRPr>
                    </a:p>
                  </a:txBody>
                  <a:tcPr marL="57916" marR="57916" marT="28961" marB="28961"/>
                </a:tc>
                <a:tc>
                  <a:txBody>
                    <a:bodyPr/>
                    <a:lstStyle/>
                    <a:p>
                      <a:pPr>
                        <a:buFont typeface="Arial" pitchFamily="34" charset="0"/>
                        <a:buChar char="•"/>
                      </a:pPr>
                      <a:r>
                        <a:rPr lang="en-US" sz="1300" dirty="0">
                          <a:latin typeface="Gill Sans MT" pitchFamily="34" charset="0"/>
                        </a:rPr>
                        <a:t> Spontaneous responses</a:t>
                      </a:r>
                      <a:r>
                        <a:rPr lang="en-US" sz="1300" baseline="0" dirty="0">
                          <a:latin typeface="Gill Sans MT" pitchFamily="34" charset="0"/>
                        </a:rPr>
                        <a:t> </a:t>
                      </a:r>
                      <a:r>
                        <a:rPr lang="en-US" sz="1300" dirty="0">
                          <a:latin typeface="Gill Sans MT" pitchFamily="34" charset="0"/>
                        </a:rPr>
                        <a:t>may not be possible mostly if it’s a mailed questionnaire.</a:t>
                      </a:r>
                    </a:p>
                  </a:txBody>
                  <a:tcPr marL="57916" marR="57916" marT="28961" marB="28961"/>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9E6A9B-0802-4DA0-951B-FA1D06606C41}"/>
              </a:ext>
            </a:extLst>
          </p:cNvPr>
          <p:cNvSpPr>
            <a:spLocks noGrp="1"/>
          </p:cNvSpPr>
          <p:nvPr>
            <p:ph idx="1"/>
          </p:nvPr>
        </p:nvSpPr>
        <p:spPr>
          <a:xfrm>
            <a:off x="1103312" y="1132764"/>
            <a:ext cx="8946541" cy="5115635"/>
          </a:xfrm>
        </p:spPr>
        <p:txBody>
          <a:bodyPr>
            <a:normAutofit/>
          </a:bodyPr>
          <a:lstStyle/>
          <a:p>
            <a:pPr marL="0" indent="0">
              <a:buNone/>
            </a:pPr>
            <a:r>
              <a:rPr lang="en-IN" b="1" dirty="0">
                <a:solidFill>
                  <a:srgbClr val="FFFF00"/>
                </a:solidFill>
              </a:rPr>
              <a:t>2. Transactional Tracking</a:t>
            </a:r>
          </a:p>
          <a:p>
            <a:r>
              <a:rPr lang="en-IN" dirty="0"/>
              <a:t>Each time your customers make a purchase, tracking that data can allow you to make decisions about targeted marketing efforts and understand your customer base better.</a:t>
            </a:r>
          </a:p>
          <a:p>
            <a:pPr marL="0" indent="0">
              <a:buNone/>
            </a:pPr>
            <a:r>
              <a:rPr lang="en-IN" dirty="0"/>
              <a:t>Example  e-commerce and point-of-sale platforms</a:t>
            </a:r>
          </a:p>
          <a:p>
            <a:pPr marL="0" indent="0">
              <a:buNone/>
            </a:pPr>
            <a:endParaRPr lang="en-IN" dirty="0"/>
          </a:p>
          <a:p>
            <a:pPr marL="0" indent="0">
              <a:buNone/>
            </a:pPr>
            <a:r>
              <a:rPr lang="en-IN" b="1" dirty="0">
                <a:solidFill>
                  <a:srgbClr val="FFFF00"/>
                </a:solidFill>
              </a:rPr>
              <a:t>3. Interviews and Focus Groups</a:t>
            </a:r>
          </a:p>
          <a:p>
            <a:pPr marL="0" indent="0">
              <a:buNone/>
            </a:pPr>
            <a:r>
              <a:rPr lang="en-IN" dirty="0"/>
              <a:t>Interviews and focus groups consist of talking to subjects face-to-face about a specific topic or issue. </a:t>
            </a:r>
          </a:p>
          <a:p>
            <a:r>
              <a:rPr lang="en-IN" dirty="0"/>
              <a:t>Interviews tend to be one-on-one, and focus groups are typically made up of several people. </a:t>
            </a:r>
          </a:p>
          <a:p>
            <a:r>
              <a:rPr lang="en-IN" dirty="0"/>
              <a:t>Used to  gather qualitative and quantitative data. </a:t>
            </a:r>
          </a:p>
          <a:p>
            <a:r>
              <a:rPr lang="en-IN" dirty="0"/>
              <a:t>Time-consuming and expensive</a:t>
            </a:r>
          </a:p>
          <a:p>
            <a:endParaRPr lang="en-IN" dirty="0"/>
          </a:p>
        </p:txBody>
      </p:sp>
      <p:sp>
        <p:nvSpPr>
          <p:cNvPr id="4" name="Title 1">
            <a:extLst>
              <a:ext uri="{FF2B5EF4-FFF2-40B4-BE49-F238E27FC236}">
                <a16:creationId xmlns:a16="http://schemas.microsoft.com/office/drawing/2014/main" id="{A4DF1926-6F31-4948-8E4B-3D7F3A26DD4C}"/>
              </a:ext>
            </a:extLst>
          </p:cNvPr>
          <p:cNvSpPr>
            <a:spLocks noGrp="1" noChangeArrowheads="1"/>
          </p:cNvSpPr>
          <p:nvPr>
            <p:ph type="title"/>
          </p:nvPr>
        </p:nvSpPr>
        <p:spPr>
          <a:xfrm>
            <a:off x="646113" y="452438"/>
            <a:ext cx="9404350" cy="762213"/>
          </a:xfrm>
        </p:spPr>
        <p:txBody>
          <a:bodyPr/>
          <a:lstStyle/>
          <a:p>
            <a:pPr algn="ctr"/>
            <a:r>
              <a:rPr lang="en-IN" altLang="en-US" sz="2800" b="1" dirty="0"/>
              <a:t>DATA COLLECTION METHODS</a:t>
            </a:r>
          </a:p>
        </p:txBody>
      </p:sp>
      <p:pic>
        <p:nvPicPr>
          <p:cNvPr id="6" name="Picture 5">
            <a:extLst>
              <a:ext uri="{FF2B5EF4-FFF2-40B4-BE49-F238E27FC236}">
                <a16:creationId xmlns:a16="http://schemas.microsoft.com/office/drawing/2014/main" id="{3663B2DD-88A9-493F-8092-BF2B8B0AE3A0}"/>
              </a:ext>
            </a:extLst>
          </p:cNvPr>
          <p:cNvPicPr>
            <a:picLocks noChangeAspect="1"/>
          </p:cNvPicPr>
          <p:nvPr/>
        </p:nvPicPr>
        <p:blipFill>
          <a:blip r:embed="rId2"/>
          <a:stretch>
            <a:fillRect/>
          </a:stretch>
        </p:blipFill>
        <p:spPr>
          <a:xfrm>
            <a:off x="10011667" y="1586127"/>
            <a:ext cx="2154042" cy="1342484"/>
          </a:xfrm>
          <a:prstGeom prst="rect">
            <a:avLst/>
          </a:prstGeom>
        </p:spPr>
      </p:pic>
      <p:pic>
        <p:nvPicPr>
          <p:cNvPr id="7" name="Picture 6">
            <a:extLst>
              <a:ext uri="{FF2B5EF4-FFF2-40B4-BE49-F238E27FC236}">
                <a16:creationId xmlns:a16="http://schemas.microsoft.com/office/drawing/2014/main" id="{45008A43-7A73-4191-932A-5176BA4DFE5B}"/>
              </a:ext>
            </a:extLst>
          </p:cNvPr>
          <p:cNvPicPr>
            <a:picLocks noChangeAspect="1"/>
          </p:cNvPicPr>
          <p:nvPr/>
        </p:nvPicPr>
        <p:blipFill>
          <a:blip r:embed="rId3"/>
          <a:stretch>
            <a:fillRect/>
          </a:stretch>
        </p:blipFill>
        <p:spPr>
          <a:xfrm>
            <a:off x="8548687" y="5200650"/>
            <a:ext cx="3209925" cy="1419225"/>
          </a:xfrm>
          <a:prstGeom prst="rect">
            <a:avLst/>
          </a:prstGeom>
        </p:spPr>
      </p:pic>
    </p:spTree>
    <p:extLst>
      <p:ext uri="{BB962C8B-B14F-4D97-AF65-F5344CB8AC3E}">
        <p14:creationId xmlns:p14="http://schemas.microsoft.com/office/powerpoint/2010/main" val="3408336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526F9E-54AF-4E45-8A80-044216B92249}"/>
              </a:ext>
            </a:extLst>
          </p:cNvPr>
          <p:cNvSpPr>
            <a:spLocks noGrp="1"/>
          </p:cNvSpPr>
          <p:nvPr>
            <p:ph idx="1"/>
          </p:nvPr>
        </p:nvSpPr>
        <p:spPr>
          <a:xfrm>
            <a:off x="142875" y="843887"/>
            <a:ext cx="11615738" cy="6014113"/>
          </a:xfrm>
        </p:spPr>
        <p:txBody>
          <a:bodyPr>
            <a:normAutofit fontScale="77500" lnSpcReduction="20000"/>
          </a:bodyPr>
          <a:lstStyle/>
          <a:p>
            <a:pPr marL="0" indent="0" algn="just">
              <a:buNone/>
            </a:pPr>
            <a:r>
              <a:rPr lang="en-IN" sz="3100" b="1" i="0" dirty="0">
                <a:solidFill>
                  <a:srgbClr val="FFFF00"/>
                </a:solidFill>
                <a:effectLst/>
                <a:latin typeface="Trade Gothic W01 Bold 2"/>
              </a:rPr>
              <a:t>4. Observation</a:t>
            </a:r>
          </a:p>
          <a:p>
            <a:pPr algn="just"/>
            <a:r>
              <a:rPr lang="en-IN" sz="2600" b="0" i="0" dirty="0">
                <a:effectLst/>
                <a:latin typeface="Trade Gothic W01 Roman"/>
              </a:rPr>
              <a:t>Observing people interacting with your website or product </a:t>
            </a:r>
          </a:p>
          <a:p>
            <a:pPr marL="0" indent="0" algn="just">
              <a:buNone/>
            </a:pPr>
            <a:r>
              <a:rPr lang="en-IN" sz="2600" b="0" i="0" dirty="0">
                <a:effectLst/>
                <a:latin typeface="Trade Gothic W01 Roman"/>
              </a:rPr>
              <a:t>can be useful for data collection because of the </a:t>
            </a:r>
            <a:r>
              <a:rPr lang="en-IN" sz="2600" b="0" i="0" dirty="0" err="1">
                <a:effectLst/>
                <a:latin typeface="Trade Gothic W01 Roman"/>
              </a:rPr>
              <a:t>candor</a:t>
            </a:r>
            <a:r>
              <a:rPr lang="en-IN" sz="2600" b="0" i="0" dirty="0">
                <a:effectLst/>
                <a:latin typeface="Trade Gothic W01 Roman"/>
              </a:rPr>
              <a:t> it offers.</a:t>
            </a:r>
          </a:p>
          <a:p>
            <a:pPr marL="0" indent="0" algn="just">
              <a:buNone/>
            </a:pPr>
            <a:r>
              <a:rPr lang="en-IN" sz="2600" b="0" i="0" dirty="0">
                <a:effectLst/>
                <a:latin typeface="Trade Gothic W01 Roman"/>
              </a:rPr>
              <a:t> If your user experience is confusing or difficult, you can witness it in real-time.</a:t>
            </a:r>
          </a:p>
          <a:p>
            <a:pPr algn="just"/>
            <a:r>
              <a:rPr lang="en-IN" sz="2600" b="0" i="0" dirty="0">
                <a:effectLst/>
                <a:latin typeface="Trade Gothic W01 Roman"/>
              </a:rPr>
              <a:t>Observations enable you to see </a:t>
            </a:r>
            <a:r>
              <a:rPr lang="en-IN" sz="2600" b="0" i="0" dirty="0" err="1">
                <a:effectLst/>
                <a:latin typeface="Trade Gothic W01 Roman"/>
              </a:rPr>
              <a:t>firsth</a:t>
            </a:r>
            <a:r>
              <a:rPr lang="en-IN" sz="2600" b="0" i="0" dirty="0">
                <a:effectLst/>
                <a:latin typeface="Trade Gothic W01 Roman"/>
              </a:rPr>
              <a:t> and how users interact with your </a:t>
            </a:r>
          </a:p>
          <a:p>
            <a:pPr marL="0" indent="0" algn="just">
              <a:buNone/>
            </a:pPr>
            <a:r>
              <a:rPr lang="en-IN" sz="2600" b="0" i="0" dirty="0">
                <a:effectLst/>
                <a:latin typeface="Trade Gothic W01 Roman"/>
              </a:rPr>
              <a:t>product or site. </a:t>
            </a:r>
          </a:p>
          <a:p>
            <a:pPr algn="just"/>
            <a:r>
              <a:rPr lang="en-IN" sz="2600" b="0" i="0" dirty="0">
                <a:effectLst/>
                <a:latin typeface="Trade Gothic W01 Roman"/>
              </a:rPr>
              <a:t>Both qualitative and quantitative data</a:t>
            </a:r>
            <a:endParaRPr lang="en-IN" sz="2600" dirty="0">
              <a:latin typeface="Trade Gothic W01 Roman"/>
            </a:endParaRPr>
          </a:p>
          <a:p>
            <a:pPr marL="457200" lvl="1" indent="0" algn="just">
              <a:buNone/>
            </a:pPr>
            <a:endParaRPr lang="en-IN" sz="2600" b="0" i="0" dirty="0">
              <a:effectLst/>
              <a:latin typeface="Trade Gothic W01 Roman"/>
            </a:endParaRPr>
          </a:p>
          <a:p>
            <a:pPr marL="0" indent="0" algn="just">
              <a:buNone/>
            </a:pPr>
            <a:r>
              <a:rPr lang="en-IN" sz="2600" b="1" i="0" dirty="0">
                <a:solidFill>
                  <a:srgbClr val="FFFF00"/>
                </a:solidFill>
                <a:effectLst/>
                <a:latin typeface="Trade Gothic W01 Bold 2"/>
              </a:rPr>
              <a:t>5. Online Tracking and social media monitoring</a:t>
            </a:r>
          </a:p>
          <a:p>
            <a:pPr marL="0" indent="0" algn="just">
              <a:buNone/>
            </a:pPr>
            <a:r>
              <a:rPr lang="en-IN" sz="2600" b="0" i="0" dirty="0">
                <a:effectLst/>
                <a:latin typeface="Trade Gothic W01 Roman"/>
              </a:rPr>
              <a:t>To gather </a:t>
            </a:r>
            <a:r>
              <a:rPr lang="en-IN" sz="2600" b="0" i="0" dirty="0" err="1">
                <a:effectLst/>
                <a:latin typeface="Trade Gothic W01 Roman"/>
              </a:rPr>
              <a:t>behavioral</a:t>
            </a:r>
            <a:r>
              <a:rPr lang="en-IN" sz="2600" b="0" i="0" dirty="0">
                <a:effectLst/>
                <a:latin typeface="Trade Gothic W01 Roman"/>
              </a:rPr>
              <a:t> data, you can implement pixels and cookies. These are both tools that track users’ online </a:t>
            </a:r>
            <a:r>
              <a:rPr lang="en-IN" sz="2600" b="0" i="0" dirty="0" err="1">
                <a:effectLst/>
                <a:latin typeface="Trade Gothic W01 Roman"/>
              </a:rPr>
              <a:t>behavior</a:t>
            </a:r>
            <a:r>
              <a:rPr lang="en-IN" sz="2600" b="0" i="0" dirty="0">
                <a:effectLst/>
                <a:latin typeface="Trade Gothic W01 Roman"/>
              </a:rPr>
              <a:t> across websites and provide insight into what content they’re interested in and typically engage with. </a:t>
            </a:r>
          </a:p>
          <a:p>
            <a:pPr marL="0" indent="0" algn="just">
              <a:buNone/>
            </a:pPr>
            <a:endParaRPr lang="en-IN" sz="2600" b="0" i="0" dirty="0">
              <a:effectLst/>
              <a:latin typeface="Trade Gothic W01 Roman"/>
            </a:endParaRPr>
          </a:p>
          <a:p>
            <a:pPr marL="0" indent="0" algn="just">
              <a:buNone/>
            </a:pPr>
            <a:r>
              <a:rPr lang="en-IN" sz="2600" b="1" dirty="0">
                <a:solidFill>
                  <a:srgbClr val="FFFF00"/>
                </a:solidFill>
                <a:latin typeface="Trade Gothic W01 Roman"/>
              </a:rPr>
              <a:t>6.F</a:t>
            </a:r>
            <a:r>
              <a:rPr lang="en-IN" sz="2600" b="1" i="0" dirty="0">
                <a:solidFill>
                  <a:srgbClr val="FFFF00"/>
                </a:solidFill>
                <a:effectLst/>
                <a:latin typeface="Trade Gothic W01 Bold 2"/>
              </a:rPr>
              <a:t>orms </a:t>
            </a:r>
            <a:endParaRPr lang="en-IN" sz="2600" b="1" i="0" dirty="0">
              <a:effectLst/>
              <a:latin typeface="Trade Gothic W01 Roman"/>
            </a:endParaRPr>
          </a:p>
          <a:p>
            <a:pPr marL="0" indent="0" algn="just">
              <a:buNone/>
            </a:pPr>
            <a:r>
              <a:rPr lang="en-IN" sz="2600" b="0" i="0" dirty="0">
                <a:effectLst/>
                <a:latin typeface="Trade Gothic W01 Roman"/>
              </a:rPr>
              <a:t>Online forms are beneficial for gathering qualitative data about users, specifically demographic data or contact information. They’re relatively inexpensive and simple to set up, and you can use them to gate content or registrations, such as webinars and email newsletters.</a:t>
            </a:r>
          </a:p>
          <a:p>
            <a:pPr marL="0" indent="0" algn="just">
              <a:buNone/>
            </a:pPr>
            <a:endParaRPr lang="en-IN" b="0" i="0" dirty="0">
              <a:effectLst/>
              <a:latin typeface="Trade Gothic W01 Roman"/>
            </a:endParaRPr>
          </a:p>
          <a:p>
            <a:pPr algn="just"/>
            <a:endParaRPr lang="en-IN" dirty="0"/>
          </a:p>
        </p:txBody>
      </p:sp>
      <p:sp>
        <p:nvSpPr>
          <p:cNvPr id="4" name="Title 1">
            <a:extLst>
              <a:ext uri="{FF2B5EF4-FFF2-40B4-BE49-F238E27FC236}">
                <a16:creationId xmlns:a16="http://schemas.microsoft.com/office/drawing/2014/main" id="{217E6A4C-BE79-421E-A2CB-FBB01810FD0F}"/>
              </a:ext>
            </a:extLst>
          </p:cNvPr>
          <p:cNvSpPr>
            <a:spLocks noGrp="1" noChangeArrowheads="1"/>
          </p:cNvSpPr>
          <p:nvPr>
            <p:ph type="title"/>
          </p:nvPr>
        </p:nvSpPr>
        <p:spPr>
          <a:xfrm>
            <a:off x="646113" y="452438"/>
            <a:ext cx="9404350" cy="625735"/>
          </a:xfrm>
        </p:spPr>
        <p:txBody>
          <a:bodyPr/>
          <a:lstStyle/>
          <a:p>
            <a:pPr algn="ctr"/>
            <a:r>
              <a:rPr lang="en-IN" altLang="en-US" sz="2800" b="1"/>
              <a:t>DATA COLLECTION METHODS</a:t>
            </a:r>
            <a:endParaRPr lang="en-IN" altLang="en-US" sz="2800" b="1" dirty="0"/>
          </a:p>
        </p:txBody>
      </p:sp>
      <p:pic>
        <p:nvPicPr>
          <p:cNvPr id="6" name="Picture 5">
            <a:extLst>
              <a:ext uri="{FF2B5EF4-FFF2-40B4-BE49-F238E27FC236}">
                <a16:creationId xmlns:a16="http://schemas.microsoft.com/office/drawing/2014/main" id="{A7FFADCE-946D-4E91-8E27-770A2B26F648}"/>
              </a:ext>
            </a:extLst>
          </p:cNvPr>
          <p:cNvPicPr>
            <a:picLocks noChangeAspect="1"/>
          </p:cNvPicPr>
          <p:nvPr/>
        </p:nvPicPr>
        <p:blipFill rotWithShape="1">
          <a:blip r:embed="rId2"/>
          <a:srcRect l="18299" t="32292" r="55710" b="24610"/>
          <a:stretch/>
        </p:blipFill>
        <p:spPr>
          <a:xfrm>
            <a:off x="8412163" y="636717"/>
            <a:ext cx="3276600" cy="3039606"/>
          </a:xfrm>
          <a:prstGeom prst="rect">
            <a:avLst/>
          </a:prstGeom>
        </p:spPr>
      </p:pic>
    </p:spTree>
    <p:extLst>
      <p:ext uri="{BB962C8B-B14F-4D97-AF65-F5344CB8AC3E}">
        <p14:creationId xmlns:p14="http://schemas.microsoft.com/office/powerpoint/2010/main" val="2547998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CF8E9-0F88-4835-AEC1-A69BB42276EF}"/>
              </a:ext>
            </a:extLst>
          </p:cNvPr>
          <p:cNvSpPr>
            <a:spLocks noGrp="1"/>
          </p:cNvSpPr>
          <p:nvPr>
            <p:ph type="title"/>
          </p:nvPr>
        </p:nvSpPr>
        <p:spPr>
          <a:xfrm>
            <a:off x="646111" y="452718"/>
            <a:ext cx="9404723" cy="898410"/>
          </a:xfrm>
        </p:spPr>
        <p:txBody>
          <a:bodyPr/>
          <a:lstStyle/>
          <a:p>
            <a:r>
              <a:rPr lang="en-IN" dirty="0"/>
              <a:t>Observational methods </a:t>
            </a:r>
            <a:br>
              <a:rPr lang="en-IN" dirty="0"/>
            </a:br>
            <a:endParaRPr lang="en-IN" dirty="0"/>
          </a:p>
        </p:txBody>
      </p:sp>
      <p:sp>
        <p:nvSpPr>
          <p:cNvPr id="3" name="Content Placeholder 2">
            <a:extLst>
              <a:ext uri="{FF2B5EF4-FFF2-40B4-BE49-F238E27FC236}">
                <a16:creationId xmlns:a16="http://schemas.microsoft.com/office/drawing/2014/main" id="{E4C6042A-A7A3-4410-9062-3D8188A31E5E}"/>
              </a:ext>
            </a:extLst>
          </p:cNvPr>
          <p:cNvSpPr>
            <a:spLocks noGrp="1"/>
          </p:cNvSpPr>
          <p:nvPr>
            <p:ph idx="1"/>
          </p:nvPr>
        </p:nvSpPr>
        <p:spPr>
          <a:xfrm>
            <a:off x="1103312" y="1351128"/>
            <a:ext cx="8946541" cy="4897271"/>
          </a:xfrm>
        </p:spPr>
        <p:txBody>
          <a:bodyPr>
            <a:normAutofit/>
          </a:bodyPr>
          <a:lstStyle/>
          <a:p>
            <a:r>
              <a:rPr lang="en-IN" b="1" dirty="0">
                <a:solidFill>
                  <a:srgbClr val="FFFF00"/>
                </a:solidFill>
              </a:rPr>
              <a:t>OBSERVATION</a:t>
            </a:r>
            <a:r>
              <a:rPr lang="en-IN" dirty="0"/>
              <a:t> involves looking and listening very carefully. </a:t>
            </a:r>
          </a:p>
          <a:p>
            <a:pPr marL="0" indent="0" algn="just">
              <a:buNone/>
            </a:pPr>
            <a:r>
              <a:rPr lang="en-IN" dirty="0"/>
              <a:t>We all watch other people sometimes, but we don’t usually watch them in order to discover particular information about their behaviour</a:t>
            </a:r>
          </a:p>
          <a:p>
            <a:pPr marL="0" indent="0" algn="just">
              <a:buNone/>
            </a:pPr>
            <a:endParaRPr lang="en-IN" b="1" dirty="0">
              <a:solidFill>
                <a:srgbClr val="FFFF00"/>
              </a:solidFill>
            </a:endParaRPr>
          </a:p>
          <a:p>
            <a:pPr marL="0" indent="0">
              <a:buNone/>
            </a:pPr>
            <a:endParaRPr lang="en-IN" b="1" dirty="0">
              <a:solidFill>
                <a:srgbClr val="FFFF00"/>
              </a:solidFill>
            </a:endParaRPr>
          </a:p>
          <a:p>
            <a:pPr marL="0" indent="0">
              <a:buNone/>
            </a:pPr>
            <a:r>
              <a:rPr lang="en-IN" b="1" dirty="0">
                <a:solidFill>
                  <a:srgbClr val="FFFF00"/>
                </a:solidFill>
              </a:rPr>
              <a:t>TYPES OF OBSERVATION</a:t>
            </a:r>
          </a:p>
          <a:p>
            <a:pPr marL="0" indent="0">
              <a:buNone/>
            </a:pPr>
            <a:r>
              <a:rPr lang="en-IN" dirty="0"/>
              <a:t>Broadly classified as: </a:t>
            </a:r>
          </a:p>
          <a:p>
            <a:pPr marL="457200" indent="-457200">
              <a:buAutoNum type="arabicPeriod"/>
            </a:pPr>
            <a:r>
              <a:rPr lang="en-IN" dirty="0">
                <a:solidFill>
                  <a:srgbClr val="FFFF00"/>
                </a:solidFill>
              </a:rPr>
              <a:t>Structured Observation. </a:t>
            </a:r>
          </a:p>
          <a:p>
            <a:pPr marL="457200" indent="-457200">
              <a:buAutoNum type="arabicPeriod"/>
            </a:pPr>
            <a:r>
              <a:rPr lang="en-IN" dirty="0">
                <a:solidFill>
                  <a:srgbClr val="FFFF00"/>
                </a:solidFill>
              </a:rPr>
              <a:t> Unstructured Observation. </a:t>
            </a:r>
          </a:p>
          <a:p>
            <a:pPr marL="457200" indent="-457200">
              <a:buAutoNum type="arabicPeriod"/>
            </a:pPr>
            <a:r>
              <a:rPr lang="en-IN" dirty="0">
                <a:solidFill>
                  <a:srgbClr val="FFFF00"/>
                </a:solidFill>
              </a:rPr>
              <a:t> Participant Observation</a:t>
            </a:r>
          </a:p>
          <a:p>
            <a:pPr marL="457200" indent="-457200">
              <a:buAutoNum type="arabicPeriod"/>
            </a:pPr>
            <a:r>
              <a:rPr lang="en-IN" dirty="0">
                <a:solidFill>
                  <a:srgbClr val="FFFF00"/>
                </a:solidFill>
              </a:rPr>
              <a:t> Non-participant Observation</a:t>
            </a:r>
          </a:p>
          <a:p>
            <a:pPr marL="0" indent="0">
              <a:buNone/>
            </a:pPr>
            <a:endParaRPr lang="en-IN" b="1" dirty="0">
              <a:solidFill>
                <a:srgbClr val="FFFF00"/>
              </a:solidFill>
            </a:endParaRPr>
          </a:p>
          <a:p>
            <a:pPr marL="0" indent="0">
              <a:buNone/>
            </a:pPr>
            <a:endParaRPr lang="en-IN" b="1" dirty="0">
              <a:solidFill>
                <a:srgbClr val="FFFF00"/>
              </a:solidFill>
            </a:endParaRPr>
          </a:p>
          <a:p>
            <a:pPr marL="0" indent="0">
              <a:buNone/>
            </a:pPr>
            <a:endParaRPr lang="en-IN" b="1" dirty="0">
              <a:solidFill>
                <a:srgbClr val="FFFF00"/>
              </a:solidFill>
            </a:endParaRPr>
          </a:p>
        </p:txBody>
      </p:sp>
      <p:pic>
        <p:nvPicPr>
          <p:cNvPr id="4" name="Picture 3">
            <a:extLst>
              <a:ext uri="{FF2B5EF4-FFF2-40B4-BE49-F238E27FC236}">
                <a16:creationId xmlns:a16="http://schemas.microsoft.com/office/drawing/2014/main" id="{DCA41EFB-86FA-4A10-81DE-5EF9164DFF38}"/>
              </a:ext>
            </a:extLst>
          </p:cNvPr>
          <p:cNvPicPr>
            <a:picLocks noChangeAspect="1"/>
          </p:cNvPicPr>
          <p:nvPr/>
        </p:nvPicPr>
        <p:blipFill>
          <a:blip r:embed="rId2"/>
          <a:stretch>
            <a:fillRect/>
          </a:stretch>
        </p:blipFill>
        <p:spPr>
          <a:xfrm>
            <a:off x="9800514" y="1243226"/>
            <a:ext cx="2171700" cy="1314450"/>
          </a:xfrm>
          <a:prstGeom prst="rect">
            <a:avLst/>
          </a:prstGeom>
        </p:spPr>
      </p:pic>
    </p:spTree>
    <p:extLst>
      <p:ext uri="{BB962C8B-B14F-4D97-AF65-F5344CB8AC3E}">
        <p14:creationId xmlns:p14="http://schemas.microsoft.com/office/powerpoint/2010/main" val="463243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84454-9181-415D-BE0B-ED76B65E5321}"/>
              </a:ext>
            </a:extLst>
          </p:cNvPr>
          <p:cNvSpPr>
            <a:spLocks noGrp="1"/>
          </p:cNvSpPr>
          <p:nvPr>
            <p:ph type="title"/>
          </p:nvPr>
        </p:nvSpPr>
        <p:spPr>
          <a:xfrm>
            <a:off x="648930" y="629266"/>
            <a:ext cx="9252154" cy="1223983"/>
          </a:xfrm>
        </p:spPr>
        <p:txBody>
          <a:bodyPr vert="horz" lIns="91440" tIns="45720" rIns="91440" bIns="45720" rtlCol="0" anchor="t">
            <a:normAutofit/>
          </a:bodyPr>
          <a:lstStyle/>
          <a:p>
            <a:r>
              <a:rPr lang="en-US" b="0" i="0" kern="1200" dirty="0">
                <a:solidFill>
                  <a:schemeClr val="tx2"/>
                </a:solidFill>
                <a:latin typeface="+mj-lt"/>
                <a:ea typeface="+mj-ea"/>
                <a:cs typeface="+mj-cs"/>
              </a:rPr>
              <a:t>STRUCTURED OBSERVATION</a:t>
            </a:r>
          </a:p>
        </p:txBody>
      </p:sp>
      <p:pic>
        <p:nvPicPr>
          <p:cNvPr id="4" name="Content Placeholder 3">
            <a:extLst>
              <a:ext uri="{FF2B5EF4-FFF2-40B4-BE49-F238E27FC236}">
                <a16:creationId xmlns:a16="http://schemas.microsoft.com/office/drawing/2014/main" id="{AE54D869-6178-4D64-A26D-2711B1D12D7A}"/>
              </a:ext>
            </a:extLst>
          </p:cNvPr>
          <p:cNvPicPr>
            <a:picLocks noGrp="1" noChangeAspect="1"/>
          </p:cNvPicPr>
          <p:nvPr>
            <p:ph idx="1"/>
          </p:nvPr>
        </p:nvPicPr>
        <p:blipFill>
          <a:blip r:embed="rId3"/>
          <a:stretch>
            <a:fillRect/>
          </a:stretch>
        </p:blipFill>
        <p:spPr>
          <a:xfrm>
            <a:off x="6091443" y="1756638"/>
            <a:ext cx="5451627" cy="2683877"/>
          </a:xfrm>
          <a:prstGeom prst="rect">
            <a:avLst/>
          </a:prstGeom>
          <a:effectLst>
            <a:outerShdw blurRad="50800" dist="38100" dir="5400000" algn="t" rotWithShape="0">
              <a:prstClr val="black">
                <a:alpha val="43000"/>
              </a:prstClr>
            </a:outerShdw>
          </a:effectLst>
        </p:spPr>
      </p:pic>
      <p:sp>
        <p:nvSpPr>
          <p:cNvPr id="6" name="TextBox 5">
            <a:extLst>
              <a:ext uri="{FF2B5EF4-FFF2-40B4-BE49-F238E27FC236}">
                <a16:creationId xmlns:a16="http://schemas.microsoft.com/office/drawing/2014/main" id="{95DE9E8D-B972-46E2-BEBC-42BF9DC36FA5}"/>
              </a:ext>
            </a:extLst>
          </p:cNvPr>
          <p:cNvSpPr txBox="1"/>
          <p:nvPr/>
        </p:nvSpPr>
        <p:spPr>
          <a:xfrm>
            <a:off x="859714" y="1609301"/>
            <a:ext cx="5231729" cy="2831214"/>
          </a:xfrm>
          <a:prstGeom prst="rect">
            <a:avLst/>
          </a:prstGeom>
        </p:spPr>
        <p:txBody>
          <a:bodyPr vert="horz" lIns="91440" tIns="45720" rIns="91440" bIns="45720" rtlCol="0">
            <a:normAutofit/>
          </a:bodyPr>
          <a:lstStyle/>
          <a:p>
            <a:pPr algn="just" defTabSz="457200">
              <a:spcBef>
                <a:spcPts val="1000"/>
              </a:spcBef>
              <a:buClr>
                <a:schemeClr val="bg2">
                  <a:lumMod val="40000"/>
                  <a:lumOff val="60000"/>
                </a:schemeClr>
              </a:buClr>
              <a:buSzPct val="80000"/>
              <a:buFont typeface="Wingdings 3" charset="2"/>
              <a:buChar char=""/>
            </a:pPr>
            <a:r>
              <a:rPr lang="en-US" dirty="0">
                <a:latin typeface="+mj-lt"/>
                <a:ea typeface="+mj-ea"/>
                <a:cs typeface="+mj-cs"/>
              </a:rPr>
              <a:t>Observation takes place strictly in accordance with a plan or a design prepared in advance.</a:t>
            </a:r>
          </a:p>
          <a:p>
            <a:pPr algn="just" defTabSz="457200">
              <a:spcBef>
                <a:spcPts val="1000"/>
              </a:spcBef>
              <a:buClr>
                <a:schemeClr val="bg2">
                  <a:lumMod val="40000"/>
                  <a:lumOff val="60000"/>
                </a:schemeClr>
              </a:buClr>
              <a:buSzPct val="80000"/>
              <a:buFont typeface="Wingdings 3" charset="2"/>
              <a:buChar char=""/>
            </a:pPr>
            <a:r>
              <a:rPr lang="en-US" dirty="0">
                <a:latin typeface="+mj-lt"/>
                <a:ea typeface="+mj-ea"/>
                <a:cs typeface="+mj-cs"/>
              </a:rPr>
              <a:t> Observation decides what to observe, what to focus on, what type of information or activity should be given importance, who are all to be observed, what conditions to be fulfilled to carry out observation, etc. in advance.</a:t>
            </a:r>
          </a:p>
          <a:p>
            <a:pPr defTabSz="457200">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p:txBody>
      </p:sp>
      <p:sp>
        <p:nvSpPr>
          <p:cNvPr id="12" name="TextBox 11">
            <a:extLst>
              <a:ext uri="{FF2B5EF4-FFF2-40B4-BE49-F238E27FC236}">
                <a16:creationId xmlns:a16="http://schemas.microsoft.com/office/drawing/2014/main" id="{7B73D3D3-E79E-4B9D-809E-7E7779C1002D}"/>
              </a:ext>
            </a:extLst>
          </p:cNvPr>
          <p:cNvSpPr txBox="1"/>
          <p:nvPr/>
        </p:nvSpPr>
        <p:spPr>
          <a:xfrm>
            <a:off x="859714" y="4967722"/>
            <a:ext cx="11037627" cy="1200329"/>
          </a:xfrm>
          <a:prstGeom prst="rect">
            <a:avLst/>
          </a:prstGeom>
          <a:noFill/>
        </p:spPr>
        <p:txBody>
          <a:bodyPr wrap="square">
            <a:spAutoFit/>
          </a:bodyPr>
          <a:lstStyle/>
          <a:p>
            <a:pPr algn="just" defTabSz="457200">
              <a:spcBef>
                <a:spcPts val="1000"/>
              </a:spcBef>
              <a:buClr>
                <a:schemeClr val="bg2">
                  <a:lumMod val="40000"/>
                  <a:lumOff val="60000"/>
                </a:schemeClr>
              </a:buClr>
              <a:buSzPct val="80000"/>
            </a:pPr>
            <a:r>
              <a:rPr lang="en-IN" b="1" dirty="0">
                <a:solidFill>
                  <a:srgbClr val="FFFF00"/>
                </a:solidFill>
              </a:rPr>
              <a:t>Example:   </a:t>
            </a:r>
            <a:r>
              <a:rPr lang="en-IN" dirty="0">
                <a:solidFill>
                  <a:srgbClr val="FFFF00"/>
                </a:solidFill>
              </a:rPr>
              <a:t>patient reaction to hospital may be observed in different phases ­ the admission room, the initial contact with the ward, an element of the treatment phase, and on discharge from hospital. The structured observation approach is particularly useful for large scale studies and for testing hypothesis. </a:t>
            </a:r>
          </a:p>
        </p:txBody>
      </p:sp>
    </p:spTree>
    <p:extLst>
      <p:ext uri="{BB962C8B-B14F-4D97-AF65-F5344CB8AC3E}">
        <p14:creationId xmlns:p14="http://schemas.microsoft.com/office/powerpoint/2010/main" val="2370040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09334A-9A76-4698-B1E3-AB284D4CC5E4}"/>
              </a:ext>
            </a:extLst>
          </p:cNvPr>
          <p:cNvSpPr>
            <a:spLocks noGrp="1"/>
          </p:cNvSpPr>
          <p:nvPr>
            <p:ph idx="1"/>
          </p:nvPr>
        </p:nvSpPr>
        <p:spPr>
          <a:xfrm>
            <a:off x="1103312" y="1241946"/>
            <a:ext cx="8946541" cy="5006453"/>
          </a:xfrm>
        </p:spPr>
        <p:txBody>
          <a:bodyPr>
            <a:normAutofit lnSpcReduction="10000"/>
          </a:bodyPr>
          <a:lstStyle/>
          <a:p>
            <a:pPr marL="0" indent="0">
              <a:buNone/>
            </a:pPr>
            <a:r>
              <a:rPr lang="en-IN" b="1" dirty="0">
                <a:solidFill>
                  <a:srgbClr val="FFFF00"/>
                </a:solidFill>
              </a:rPr>
              <a:t>Advantages: </a:t>
            </a:r>
          </a:p>
          <a:p>
            <a:pPr lvl="1"/>
            <a:r>
              <a:rPr lang="en-IN" dirty="0"/>
              <a:t>Filtering what is relevant and focusing on it</a:t>
            </a:r>
          </a:p>
          <a:p>
            <a:pPr lvl="1"/>
            <a:r>
              <a:rPr lang="en-IN" dirty="0"/>
              <a:t>Avoiding waste of time</a:t>
            </a:r>
          </a:p>
          <a:p>
            <a:pPr lvl="1"/>
            <a:r>
              <a:rPr lang="en-IN" dirty="0"/>
              <a:t> Studying only the target group</a:t>
            </a:r>
          </a:p>
          <a:p>
            <a:pPr lvl="1"/>
            <a:r>
              <a:rPr lang="en-IN" dirty="0"/>
              <a:t> Minimizing the bias of the observer, and </a:t>
            </a:r>
          </a:p>
          <a:p>
            <a:pPr lvl="1"/>
            <a:r>
              <a:rPr lang="en-IN" dirty="0"/>
              <a:t>Elimination of any scope for vagueness/lack of clarity. Continue</a:t>
            </a:r>
          </a:p>
          <a:p>
            <a:pPr marL="0" indent="0">
              <a:buNone/>
            </a:pPr>
            <a:endParaRPr lang="en-IN" dirty="0"/>
          </a:p>
          <a:p>
            <a:pPr marL="0" indent="0">
              <a:buNone/>
            </a:pPr>
            <a:r>
              <a:rPr lang="en-IN" b="1" dirty="0">
                <a:solidFill>
                  <a:srgbClr val="FFFF00"/>
                </a:solidFill>
              </a:rPr>
              <a:t>Disadvantage</a:t>
            </a:r>
          </a:p>
          <a:p>
            <a:pPr lvl="1" algn="just"/>
            <a:r>
              <a:rPr lang="en-IN" dirty="0"/>
              <a:t> Unless a person is well trained he cannot be effective in undertaking structured observation</a:t>
            </a:r>
          </a:p>
          <a:p>
            <a:pPr lvl="1" algn="just"/>
            <a:r>
              <a:rPr lang="en-IN" dirty="0"/>
              <a:t> It is possible that vital aspects are missed, as they were not conceived at the time of designing the observation, and By limiting the independence of the observer, crucial things might be left out from being observed</a:t>
            </a:r>
          </a:p>
        </p:txBody>
      </p:sp>
      <p:sp>
        <p:nvSpPr>
          <p:cNvPr id="4" name="Title 1">
            <a:extLst>
              <a:ext uri="{FF2B5EF4-FFF2-40B4-BE49-F238E27FC236}">
                <a16:creationId xmlns:a16="http://schemas.microsoft.com/office/drawing/2014/main" id="{FC5F5974-E6CB-46AC-94DC-BCA0B8DB2246}"/>
              </a:ext>
            </a:extLst>
          </p:cNvPr>
          <p:cNvSpPr>
            <a:spLocks noGrp="1"/>
          </p:cNvSpPr>
          <p:nvPr>
            <p:ph type="title"/>
          </p:nvPr>
        </p:nvSpPr>
        <p:spPr>
          <a:xfrm>
            <a:off x="645503" y="193131"/>
            <a:ext cx="9404350" cy="1400175"/>
          </a:xfrm>
        </p:spPr>
        <p:txBody>
          <a:bodyPr vert="horz" lIns="91440" tIns="45720" rIns="91440" bIns="45720" rtlCol="0" anchor="t">
            <a:normAutofit/>
          </a:bodyPr>
          <a:lstStyle/>
          <a:p>
            <a:r>
              <a:rPr lang="en-US" b="0" i="0" kern="1200" dirty="0">
                <a:solidFill>
                  <a:schemeClr val="tx2"/>
                </a:solidFill>
                <a:latin typeface="+mj-lt"/>
                <a:ea typeface="+mj-ea"/>
                <a:cs typeface="+mj-cs"/>
              </a:rPr>
              <a:t>STRUCTURED OBSERVATION</a:t>
            </a:r>
          </a:p>
        </p:txBody>
      </p:sp>
    </p:spTree>
    <p:extLst>
      <p:ext uri="{BB962C8B-B14F-4D97-AF65-F5344CB8AC3E}">
        <p14:creationId xmlns:p14="http://schemas.microsoft.com/office/powerpoint/2010/main" val="3759127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7505B-273B-464E-9C69-21B3369C846D}"/>
              </a:ext>
            </a:extLst>
          </p:cNvPr>
          <p:cNvSpPr>
            <a:spLocks noGrp="1"/>
          </p:cNvSpPr>
          <p:nvPr>
            <p:ph type="title"/>
          </p:nvPr>
        </p:nvSpPr>
        <p:spPr/>
        <p:txBody>
          <a:bodyPr/>
          <a:lstStyle/>
          <a:p>
            <a:pPr algn="just"/>
            <a:r>
              <a:rPr lang="en-IN" dirty="0"/>
              <a:t>Unstructured Observation</a:t>
            </a:r>
          </a:p>
        </p:txBody>
      </p:sp>
      <p:sp>
        <p:nvSpPr>
          <p:cNvPr id="3" name="Content Placeholder 2">
            <a:extLst>
              <a:ext uri="{FF2B5EF4-FFF2-40B4-BE49-F238E27FC236}">
                <a16:creationId xmlns:a16="http://schemas.microsoft.com/office/drawing/2014/main" id="{EE4E8A5F-5AEF-4FBE-8756-BE5BD2CC3094}"/>
              </a:ext>
            </a:extLst>
          </p:cNvPr>
          <p:cNvSpPr>
            <a:spLocks noGrp="1"/>
          </p:cNvSpPr>
          <p:nvPr>
            <p:ph idx="1"/>
          </p:nvPr>
        </p:nvSpPr>
        <p:spPr>
          <a:xfrm>
            <a:off x="646111" y="1553638"/>
            <a:ext cx="10360807" cy="4195481"/>
          </a:xfrm>
        </p:spPr>
        <p:txBody>
          <a:bodyPr/>
          <a:lstStyle/>
          <a:p>
            <a:pPr algn="just"/>
            <a:r>
              <a:rPr lang="en-IN" dirty="0"/>
              <a:t>There is no advance designing of what, how, when, who, etc. </a:t>
            </a:r>
          </a:p>
          <a:p>
            <a:pPr algn="just"/>
            <a:r>
              <a:rPr lang="en-IN" dirty="0"/>
              <a:t>The observer is given the freedom to decide on the spot, to observe everything that is relevant</a:t>
            </a:r>
          </a:p>
          <a:p>
            <a:pPr algn="just"/>
            <a:r>
              <a:rPr lang="en-IN" dirty="0"/>
              <a:t>In this situation the researcher will take numerous field notes, and may use tape or video recording.</a:t>
            </a:r>
          </a:p>
          <a:p>
            <a:pPr algn="just"/>
            <a:r>
              <a:rPr lang="en-IN" dirty="0"/>
              <a:t>Example :Observing child playing with a new toy</a:t>
            </a:r>
          </a:p>
          <a:p>
            <a:pPr lvl="1" algn="just"/>
            <a:r>
              <a:rPr lang="en-IN" b="1" dirty="0">
                <a:solidFill>
                  <a:srgbClr val="FFFF00"/>
                </a:solidFill>
              </a:rPr>
              <a:t>Advantage </a:t>
            </a:r>
            <a:r>
              <a:rPr lang="en-IN" dirty="0"/>
              <a:t>The main strength of the unstructured observation is that at the time of observation everything is taken note of and the researcher then segregates the related and relevant details. </a:t>
            </a:r>
          </a:p>
          <a:p>
            <a:pPr lvl="1" algn="just"/>
            <a:r>
              <a:rPr lang="en-IN" b="1" dirty="0">
                <a:solidFill>
                  <a:srgbClr val="FFFF00"/>
                </a:solidFill>
              </a:rPr>
              <a:t>Disadvantage</a:t>
            </a:r>
            <a:r>
              <a:rPr lang="en-IN" dirty="0"/>
              <a:t>: One important quality required of the observer is that he should be well trained and experienced.</a:t>
            </a:r>
          </a:p>
          <a:p>
            <a:pPr algn="just"/>
            <a:endParaRPr lang="en-IN" dirty="0"/>
          </a:p>
          <a:p>
            <a:pPr algn="just"/>
            <a:endParaRPr lang="en-IN" dirty="0"/>
          </a:p>
        </p:txBody>
      </p:sp>
      <p:pic>
        <p:nvPicPr>
          <p:cNvPr id="4" name="Picture 3">
            <a:extLst>
              <a:ext uri="{FF2B5EF4-FFF2-40B4-BE49-F238E27FC236}">
                <a16:creationId xmlns:a16="http://schemas.microsoft.com/office/drawing/2014/main" id="{65D58B15-F18C-4057-9BBE-B360F4BAEE90}"/>
              </a:ext>
            </a:extLst>
          </p:cNvPr>
          <p:cNvPicPr>
            <a:picLocks noChangeAspect="1"/>
          </p:cNvPicPr>
          <p:nvPr/>
        </p:nvPicPr>
        <p:blipFill>
          <a:blip r:embed="rId2"/>
          <a:stretch>
            <a:fillRect/>
          </a:stretch>
        </p:blipFill>
        <p:spPr>
          <a:xfrm>
            <a:off x="9203851" y="4782332"/>
            <a:ext cx="2000250" cy="1933575"/>
          </a:xfrm>
          <a:prstGeom prst="rect">
            <a:avLst/>
          </a:prstGeom>
        </p:spPr>
      </p:pic>
    </p:spTree>
    <p:extLst>
      <p:ext uri="{BB962C8B-B14F-4D97-AF65-F5344CB8AC3E}">
        <p14:creationId xmlns:p14="http://schemas.microsoft.com/office/powerpoint/2010/main" val="2691629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83710-47F0-467F-8661-F85A71DF48A2}"/>
              </a:ext>
            </a:extLst>
          </p:cNvPr>
          <p:cNvSpPr>
            <a:spLocks noGrp="1"/>
          </p:cNvSpPr>
          <p:nvPr>
            <p:ph type="title"/>
          </p:nvPr>
        </p:nvSpPr>
        <p:spPr/>
        <p:txBody>
          <a:bodyPr/>
          <a:lstStyle/>
          <a:p>
            <a:r>
              <a:rPr lang="en-IN" dirty="0">
                <a:solidFill>
                  <a:schemeClr val="tx1"/>
                </a:solidFill>
              </a:rPr>
              <a:t>Participant Observation</a:t>
            </a:r>
          </a:p>
        </p:txBody>
      </p:sp>
      <p:sp>
        <p:nvSpPr>
          <p:cNvPr id="3" name="Content Placeholder 2">
            <a:extLst>
              <a:ext uri="{FF2B5EF4-FFF2-40B4-BE49-F238E27FC236}">
                <a16:creationId xmlns:a16="http://schemas.microsoft.com/office/drawing/2014/main" id="{07730015-7BC4-4C02-9D86-A82685C906B5}"/>
              </a:ext>
            </a:extLst>
          </p:cNvPr>
          <p:cNvSpPr>
            <a:spLocks noGrp="1"/>
          </p:cNvSpPr>
          <p:nvPr>
            <p:ph idx="1"/>
          </p:nvPr>
        </p:nvSpPr>
        <p:spPr>
          <a:xfrm>
            <a:off x="646111" y="1357886"/>
            <a:ext cx="10442577" cy="5047396"/>
          </a:xfrm>
        </p:spPr>
        <p:txBody>
          <a:bodyPr>
            <a:normAutofit/>
          </a:bodyPr>
          <a:lstStyle/>
          <a:p>
            <a:pPr lvl="1" algn="just"/>
            <a:r>
              <a:rPr lang="en-IN" b="1" dirty="0">
                <a:solidFill>
                  <a:srgbClr val="FFFF00"/>
                </a:solidFill>
              </a:rPr>
              <a:t>Participant Observation</a:t>
            </a:r>
          </a:p>
          <a:p>
            <a:pPr lvl="2" algn="just"/>
            <a:r>
              <a:rPr lang="en-IN" dirty="0"/>
              <a:t>The observer is very much present in the midst of what is observed. </a:t>
            </a:r>
          </a:p>
          <a:p>
            <a:pPr lvl="2" algn="just"/>
            <a:r>
              <a:rPr lang="en-IN" dirty="0"/>
              <a:t>The observer will not miss anything which is relevant. </a:t>
            </a:r>
          </a:p>
          <a:p>
            <a:pPr marL="0" indent="0" algn="just">
              <a:buNone/>
            </a:pPr>
            <a:r>
              <a:rPr lang="en-IN" b="1" dirty="0">
                <a:solidFill>
                  <a:srgbClr val="FFFF00"/>
                </a:solidFill>
              </a:rPr>
              <a:t>Advantage</a:t>
            </a:r>
          </a:p>
          <a:p>
            <a:pPr lvl="2" algn="just"/>
            <a:r>
              <a:rPr lang="en-IN" dirty="0"/>
              <a:t>There is very scope for him to clarify things which he cannot understand. </a:t>
            </a:r>
          </a:p>
          <a:p>
            <a:pPr lvl="2" algn="just"/>
            <a:r>
              <a:rPr lang="en-IN" dirty="0"/>
              <a:t>He can interact with people to get more information. </a:t>
            </a:r>
          </a:p>
          <a:p>
            <a:pPr marL="0" indent="0" algn="just">
              <a:buNone/>
            </a:pPr>
            <a:r>
              <a:rPr lang="en-IN" b="1" dirty="0">
                <a:solidFill>
                  <a:srgbClr val="FFFF00"/>
                </a:solidFill>
              </a:rPr>
              <a:t>Disadvantage</a:t>
            </a:r>
          </a:p>
          <a:p>
            <a:pPr lvl="2" algn="just"/>
            <a:r>
              <a:rPr lang="en-IN" dirty="0"/>
              <a:t>An inexperienced observer may not know what is relevant and what is not relevant.</a:t>
            </a:r>
          </a:p>
          <a:p>
            <a:pPr lvl="2" algn="just"/>
            <a:r>
              <a:rPr lang="en-IN" dirty="0"/>
              <a:t> The conduct or behaviour or reaction of the target audience may be influenced by his presence. </a:t>
            </a:r>
          </a:p>
          <a:p>
            <a:pPr lvl="2" algn="just"/>
            <a:r>
              <a:rPr lang="en-IN" dirty="0"/>
              <a:t>He tends to focus more on things of interest to him, than what is relevant.</a:t>
            </a:r>
          </a:p>
        </p:txBody>
      </p:sp>
      <p:pic>
        <p:nvPicPr>
          <p:cNvPr id="4" name="Picture 3">
            <a:extLst>
              <a:ext uri="{FF2B5EF4-FFF2-40B4-BE49-F238E27FC236}">
                <a16:creationId xmlns:a16="http://schemas.microsoft.com/office/drawing/2014/main" id="{066C1A30-3993-47DD-8723-184BBC2C0738}"/>
              </a:ext>
            </a:extLst>
          </p:cNvPr>
          <p:cNvPicPr>
            <a:picLocks noChangeAspect="1"/>
          </p:cNvPicPr>
          <p:nvPr/>
        </p:nvPicPr>
        <p:blipFill rotWithShape="1">
          <a:blip r:embed="rId2"/>
          <a:srcRect r="50000"/>
          <a:stretch/>
        </p:blipFill>
        <p:spPr>
          <a:xfrm>
            <a:off x="9397218" y="1357886"/>
            <a:ext cx="2574388" cy="2535872"/>
          </a:xfrm>
          <a:prstGeom prst="rect">
            <a:avLst/>
          </a:prstGeom>
        </p:spPr>
      </p:pic>
    </p:spTree>
    <p:extLst>
      <p:ext uri="{BB962C8B-B14F-4D97-AF65-F5344CB8AC3E}">
        <p14:creationId xmlns:p14="http://schemas.microsoft.com/office/powerpoint/2010/main" val="715981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200B3-DD80-49A3-8B1F-8A514564963B}"/>
              </a:ext>
            </a:extLst>
          </p:cNvPr>
          <p:cNvSpPr>
            <a:spLocks noGrp="1"/>
          </p:cNvSpPr>
          <p:nvPr>
            <p:ph type="title"/>
          </p:nvPr>
        </p:nvSpPr>
        <p:spPr>
          <a:xfrm>
            <a:off x="648930" y="629266"/>
            <a:ext cx="9252154" cy="1223983"/>
          </a:xfrm>
        </p:spPr>
        <p:txBody>
          <a:bodyPr>
            <a:normAutofit/>
          </a:bodyPr>
          <a:lstStyle/>
          <a:p>
            <a:r>
              <a:rPr lang="en-IN"/>
              <a:t> Non-participant Observation</a:t>
            </a:r>
            <a:endParaRPr lang="en-IN" dirty="0"/>
          </a:p>
        </p:txBody>
      </p:sp>
      <p:sp>
        <p:nvSpPr>
          <p:cNvPr id="3" name="Content Placeholder 2">
            <a:extLst>
              <a:ext uri="{FF2B5EF4-FFF2-40B4-BE49-F238E27FC236}">
                <a16:creationId xmlns:a16="http://schemas.microsoft.com/office/drawing/2014/main" id="{0454A3E6-1325-444A-B595-742565FD6B8A}"/>
              </a:ext>
            </a:extLst>
          </p:cNvPr>
          <p:cNvSpPr>
            <a:spLocks noGrp="1"/>
          </p:cNvSpPr>
          <p:nvPr>
            <p:ph idx="1"/>
          </p:nvPr>
        </p:nvSpPr>
        <p:spPr>
          <a:xfrm>
            <a:off x="396766" y="1446664"/>
            <a:ext cx="7164095" cy="4801736"/>
          </a:xfrm>
        </p:spPr>
        <p:txBody>
          <a:bodyPr>
            <a:noAutofit/>
          </a:bodyPr>
          <a:lstStyle/>
          <a:p>
            <a:pPr marL="0" indent="0">
              <a:lnSpc>
                <a:spcPct val="90000"/>
              </a:lnSpc>
              <a:buNone/>
            </a:pPr>
            <a:r>
              <a:rPr lang="en-IN" sz="1800" dirty="0">
                <a:solidFill>
                  <a:srgbClr val="FFFF00"/>
                </a:solidFill>
              </a:rPr>
              <a:t> </a:t>
            </a:r>
            <a:r>
              <a:rPr lang="en-IN" sz="1800" b="1" dirty="0">
                <a:solidFill>
                  <a:srgbClr val="FFFF00"/>
                </a:solidFill>
              </a:rPr>
              <a:t>Non-participant Observation</a:t>
            </a:r>
          </a:p>
          <a:p>
            <a:pPr>
              <a:lnSpc>
                <a:spcPct val="90000"/>
              </a:lnSpc>
            </a:pPr>
            <a:r>
              <a:rPr lang="en-IN" sz="1800" dirty="0"/>
              <a:t> The observer remains detached from whatever is happening around and does not involve himself in any activities taking place.</a:t>
            </a:r>
          </a:p>
          <a:p>
            <a:pPr>
              <a:lnSpc>
                <a:spcPct val="90000"/>
              </a:lnSpc>
            </a:pPr>
            <a:r>
              <a:rPr lang="en-IN" sz="1800" dirty="0"/>
              <a:t> He is present only to observe and not to take part in the activities.</a:t>
            </a:r>
          </a:p>
          <a:p>
            <a:pPr>
              <a:lnSpc>
                <a:spcPct val="90000"/>
              </a:lnSpc>
            </a:pPr>
            <a:r>
              <a:rPr lang="en-IN" sz="1800" dirty="0"/>
              <a:t> Example: The plain clothe men [policemen not in uniform] are deputed on observation duty whenever a procession takes place or whenever any important political personality participates in the public meeting.</a:t>
            </a:r>
          </a:p>
          <a:p>
            <a:pPr marL="0" indent="0">
              <a:lnSpc>
                <a:spcPct val="90000"/>
              </a:lnSpc>
              <a:buNone/>
            </a:pPr>
            <a:r>
              <a:rPr lang="en-IN" sz="1800" dirty="0"/>
              <a:t> </a:t>
            </a:r>
            <a:r>
              <a:rPr lang="en-IN" sz="1800" dirty="0">
                <a:solidFill>
                  <a:srgbClr val="FFFF00"/>
                </a:solidFill>
              </a:rPr>
              <a:t>Important strength of this method: </a:t>
            </a:r>
          </a:p>
          <a:p>
            <a:pPr lvl="1">
              <a:lnSpc>
                <a:spcPct val="90000"/>
              </a:lnSpc>
            </a:pPr>
            <a:r>
              <a:rPr lang="en-IN" dirty="0">
                <a:solidFill>
                  <a:schemeClr val="accent6">
                    <a:lumMod val="20000"/>
                    <a:lumOff val="80000"/>
                  </a:schemeClr>
                </a:solidFill>
              </a:rPr>
              <a:t>Observer would collect first hand information without being noticed or influenced by anyone. </a:t>
            </a:r>
          </a:p>
          <a:p>
            <a:pPr marL="457200" lvl="1" indent="0">
              <a:lnSpc>
                <a:spcPct val="90000"/>
              </a:lnSpc>
              <a:buNone/>
            </a:pPr>
            <a:r>
              <a:rPr lang="en-IN" b="0" i="0" dirty="0">
                <a:effectLst/>
                <a:latin typeface="Open Sans" panose="020B0606030504020204" pitchFamily="34" charset="0"/>
              </a:rPr>
              <a:t>The observer performs his work in an environment or situation, which is very much planned or designed or set</a:t>
            </a:r>
            <a:endParaRPr lang="en-IN" dirty="0"/>
          </a:p>
        </p:txBody>
      </p:sp>
      <p:pic>
        <p:nvPicPr>
          <p:cNvPr id="6" name="Picture 5">
            <a:extLst>
              <a:ext uri="{FF2B5EF4-FFF2-40B4-BE49-F238E27FC236}">
                <a16:creationId xmlns:a16="http://schemas.microsoft.com/office/drawing/2014/main" id="{2FD12EDF-FA03-45EA-9437-2FDDD0B3A87E}"/>
              </a:ext>
            </a:extLst>
          </p:cNvPr>
          <p:cNvPicPr>
            <a:picLocks noChangeAspect="1"/>
          </p:cNvPicPr>
          <p:nvPr/>
        </p:nvPicPr>
        <p:blipFill rotWithShape="1">
          <a:blip r:embed="rId3"/>
          <a:srcRect l="50321"/>
          <a:stretch/>
        </p:blipFill>
        <p:spPr>
          <a:xfrm>
            <a:off x="8080314" y="2063500"/>
            <a:ext cx="3291839" cy="3568063"/>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225973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03272-DB2D-437B-9357-2EA2D85BF6B1}"/>
              </a:ext>
            </a:extLst>
          </p:cNvPr>
          <p:cNvSpPr>
            <a:spLocks noGrp="1"/>
          </p:cNvSpPr>
          <p:nvPr>
            <p:ph type="title"/>
          </p:nvPr>
        </p:nvSpPr>
        <p:spPr>
          <a:xfrm>
            <a:off x="645130" y="111524"/>
            <a:ext cx="9404723" cy="912058"/>
          </a:xfrm>
        </p:spPr>
        <p:txBody>
          <a:bodyPr/>
          <a:lstStyle/>
          <a:p>
            <a:pPr algn="ctr"/>
            <a:r>
              <a:rPr lang="en-IN" b="1" dirty="0"/>
              <a:t>Sampling</a:t>
            </a:r>
          </a:p>
        </p:txBody>
      </p:sp>
      <p:sp>
        <p:nvSpPr>
          <p:cNvPr id="3" name="Content Placeholder 2">
            <a:extLst>
              <a:ext uri="{FF2B5EF4-FFF2-40B4-BE49-F238E27FC236}">
                <a16:creationId xmlns:a16="http://schemas.microsoft.com/office/drawing/2014/main" id="{29A8FCDC-15E6-43AE-9777-FE3A7C8798C1}"/>
              </a:ext>
            </a:extLst>
          </p:cNvPr>
          <p:cNvSpPr>
            <a:spLocks noGrp="1"/>
          </p:cNvSpPr>
          <p:nvPr>
            <p:ph idx="1"/>
          </p:nvPr>
        </p:nvSpPr>
        <p:spPr>
          <a:xfrm>
            <a:off x="1103312" y="887104"/>
            <a:ext cx="9787601" cy="5361295"/>
          </a:xfrm>
        </p:spPr>
        <p:txBody>
          <a:bodyPr>
            <a:normAutofit fontScale="92500" lnSpcReduction="10000"/>
          </a:bodyPr>
          <a:lstStyle/>
          <a:p>
            <a:pPr algn="just"/>
            <a:r>
              <a:rPr lang="en-IN" dirty="0"/>
              <a:t>When secondary data are not available for the problem under study, a decision may be taken to collect primary data. </a:t>
            </a:r>
          </a:p>
          <a:p>
            <a:pPr algn="just"/>
            <a:r>
              <a:rPr lang="en-IN" dirty="0"/>
              <a:t>These data may be obtained by following either population method (census method) or sample method.</a:t>
            </a:r>
          </a:p>
          <a:p>
            <a:pPr marL="0" indent="0" algn="just">
              <a:buNone/>
            </a:pPr>
            <a:r>
              <a:rPr lang="en-IN" b="1" dirty="0">
                <a:solidFill>
                  <a:srgbClr val="FFFF00"/>
                </a:solidFill>
              </a:rPr>
              <a:t>POPULATION METHOD OR CENSUS METHOD</a:t>
            </a:r>
          </a:p>
          <a:p>
            <a:pPr marL="0" indent="0" algn="just">
              <a:buNone/>
            </a:pPr>
            <a:r>
              <a:rPr lang="en-IN" b="1" dirty="0">
                <a:solidFill>
                  <a:schemeClr val="bg2">
                    <a:lumMod val="20000"/>
                    <a:lumOff val="80000"/>
                  </a:schemeClr>
                </a:solidFill>
              </a:rPr>
              <a:t>Population represents the whole area .</a:t>
            </a:r>
          </a:p>
          <a:p>
            <a:pPr algn="just"/>
            <a:r>
              <a:rPr lang="en-IN" dirty="0"/>
              <a:t>Under the census or complete enumeration survey method, data are collected for each and every unit of the population or universe which is the complete set of items.</a:t>
            </a:r>
          </a:p>
          <a:p>
            <a:pPr marL="0" indent="0" algn="just">
              <a:buNone/>
            </a:pPr>
            <a:r>
              <a:rPr lang="en-IN" dirty="0">
                <a:solidFill>
                  <a:srgbClr val="FFFF00"/>
                </a:solidFill>
              </a:rPr>
              <a:t>Example</a:t>
            </a:r>
            <a:r>
              <a:rPr lang="en-IN" dirty="0"/>
              <a:t>, if the average wages of workers in sugar industry in India is to be calculated, then it would be obtained from each and every worker working in the sugar industry. Then it is dividing the total wages received by the number of workers working in sugar industry. It is the average wages.</a:t>
            </a:r>
          </a:p>
          <a:p>
            <a:pPr marL="0" indent="0" algn="just">
              <a:buNone/>
            </a:pPr>
            <a:r>
              <a:rPr lang="en-IN" dirty="0"/>
              <a:t>The population can be classified into two types: </a:t>
            </a:r>
          </a:p>
          <a:p>
            <a:pPr marL="400050" lvl="1" indent="0" algn="just">
              <a:buNone/>
            </a:pPr>
            <a:r>
              <a:rPr lang="en-IN" dirty="0"/>
              <a:t> </a:t>
            </a:r>
            <a:r>
              <a:rPr lang="en-IN" dirty="0">
                <a:solidFill>
                  <a:srgbClr val="FFFF00"/>
                </a:solidFill>
              </a:rPr>
              <a:t>(a) Finite or Infinite</a:t>
            </a:r>
          </a:p>
          <a:p>
            <a:pPr marL="400050" lvl="1" indent="0" algn="just">
              <a:buNone/>
            </a:pPr>
            <a:r>
              <a:rPr lang="en-IN" dirty="0">
                <a:solidFill>
                  <a:srgbClr val="FFFF00"/>
                </a:solidFill>
              </a:rPr>
              <a:t> (b) Real or Hypothetical</a:t>
            </a:r>
            <a:r>
              <a:rPr lang="en-IN" dirty="0"/>
              <a:t>.</a:t>
            </a:r>
          </a:p>
          <a:p>
            <a:pPr marL="0" indent="0" algn="just">
              <a:buNone/>
            </a:pPr>
            <a:endParaRPr lang="en-IN" dirty="0"/>
          </a:p>
          <a:p>
            <a:pPr marL="0" indent="0" algn="just">
              <a:buNone/>
            </a:pPr>
            <a:endParaRPr lang="en-IN" dirty="0"/>
          </a:p>
        </p:txBody>
      </p:sp>
    </p:spTree>
    <p:extLst>
      <p:ext uri="{BB962C8B-B14F-4D97-AF65-F5344CB8AC3E}">
        <p14:creationId xmlns:p14="http://schemas.microsoft.com/office/powerpoint/2010/main" val="2012064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2">
            <a:extLst>
              <a:ext uri="{FF2B5EF4-FFF2-40B4-BE49-F238E27FC236}">
                <a16:creationId xmlns:a16="http://schemas.microsoft.com/office/drawing/2014/main" id="{0E6056D0-E108-4E19-B8E1-EDAA5D5AB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04C3FD6-4D04-405B-98C7-CF80A0C14FE5}"/>
              </a:ext>
            </a:extLst>
          </p:cNvPr>
          <p:cNvSpPr>
            <a:spLocks noGrp="1"/>
          </p:cNvSpPr>
          <p:nvPr>
            <p:ph type="ctrTitle"/>
          </p:nvPr>
        </p:nvSpPr>
        <p:spPr>
          <a:xfrm>
            <a:off x="5030502" y="1325880"/>
            <a:ext cx="6513798" cy="3066507"/>
          </a:xfrm>
        </p:spPr>
        <p:txBody>
          <a:bodyPr>
            <a:normAutofit/>
          </a:bodyPr>
          <a:lstStyle/>
          <a:p>
            <a:r>
              <a:rPr lang="en-IN" sz="5400" dirty="0">
                <a:solidFill>
                  <a:srgbClr val="FFFFFF"/>
                </a:solidFill>
              </a:rPr>
              <a:t>Data Collection &amp; Sampling Methods</a:t>
            </a:r>
          </a:p>
        </p:txBody>
      </p:sp>
      <p:sp>
        <p:nvSpPr>
          <p:cNvPr id="5" name="Subtitle 4">
            <a:extLst>
              <a:ext uri="{FF2B5EF4-FFF2-40B4-BE49-F238E27FC236}">
                <a16:creationId xmlns:a16="http://schemas.microsoft.com/office/drawing/2014/main" id="{D696FFEA-5476-4788-B00E-4966438A8777}"/>
              </a:ext>
            </a:extLst>
          </p:cNvPr>
          <p:cNvSpPr>
            <a:spLocks noGrp="1"/>
          </p:cNvSpPr>
          <p:nvPr>
            <p:ph type="subTitle" idx="1"/>
          </p:nvPr>
        </p:nvSpPr>
        <p:spPr>
          <a:xfrm>
            <a:off x="6451339" y="2034080"/>
            <a:ext cx="2959947" cy="666917"/>
          </a:xfrm>
        </p:spPr>
        <p:txBody>
          <a:bodyPr>
            <a:noAutofit/>
          </a:bodyPr>
          <a:lstStyle/>
          <a:p>
            <a:r>
              <a:rPr lang="en-IN" sz="3200" b="1" dirty="0">
                <a:solidFill>
                  <a:schemeClr val="tx2">
                    <a:lumMod val="40000"/>
                    <a:lumOff val="60000"/>
                  </a:schemeClr>
                </a:solidFill>
              </a:rPr>
              <a:t>Chapter 2</a:t>
            </a:r>
          </a:p>
        </p:txBody>
      </p:sp>
      <p:sp useBgFill="1">
        <p:nvSpPr>
          <p:cNvPr id="32" name="Rectangle 24">
            <a:extLst>
              <a:ext uri="{FF2B5EF4-FFF2-40B4-BE49-F238E27FC236}">
                <a16:creationId xmlns:a16="http://schemas.microsoft.com/office/drawing/2014/main" id="{2A89C280-86C2-464A-954C-30642A2DD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5" y="639905"/>
            <a:ext cx="3742076"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6">
            <a:extLst>
              <a:ext uri="{FF2B5EF4-FFF2-40B4-BE49-F238E27FC236}">
                <a16:creationId xmlns:a16="http://schemas.microsoft.com/office/drawing/2014/main" id="{7DD8A999-7B8E-4120-8AEF-70855B6AD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9" name="Graphic 8" descr="Group">
            <a:extLst>
              <a:ext uri="{FF2B5EF4-FFF2-40B4-BE49-F238E27FC236}">
                <a16:creationId xmlns:a16="http://schemas.microsoft.com/office/drawing/2014/main" id="{700F4665-2C4B-45BB-999A-2E6094C516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5393" y="1879817"/>
            <a:ext cx="3103558" cy="3103558"/>
          </a:xfrm>
          <a:prstGeom prst="rect">
            <a:avLst/>
          </a:prstGeom>
          <a:effectLst/>
        </p:spPr>
      </p:pic>
    </p:spTree>
    <p:extLst>
      <p:ext uri="{BB962C8B-B14F-4D97-AF65-F5344CB8AC3E}">
        <p14:creationId xmlns:p14="http://schemas.microsoft.com/office/powerpoint/2010/main" val="1124054667"/>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77AD5-894C-4657-8E82-B3AA27894732}"/>
              </a:ext>
            </a:extLst>
          </p:cNvPr>
          <p:cNvSpPr>
            <a:spLocks noGrp="1"/>
          </p:cNvSpPr>
          <p:nvPr>
            <p:ph type="title"/>
          </p:nvPr>
        </p:nvSpPr>
        <p:spPr>
          <a:xfrm>
            <a:off x="659759" y="143639"/>
            <a:ext cx="9404723" cy="680046"/>
          </a:xfrm>
        </p:spPr>
        <p:txBody>
          <a:bodyPr/>
          <a:lstStyle/>
          <a:p>
            <a:r>
              <a:rPr lang="en-IN" dirty="0"/>
              <a:t> Classification of population </a:t>
            </a:r>
          </a:p>
        </p:txBody>
      </p:sp>
      <p:sp>
        <p:nvSpPr>
          <p:cNvPr id="3" name="Content Placeholder 2">
            <a:extLst>
              <a:ext uri="{FF2B5EF4-FFF2-40B4-BE49-F238E27FC236}">
                <a16:creationId xmlns:a16="http://schemas.microsoft.com/office/drawing/2014/main" id="{A5BF0A70-D77A-4BD6-BF0C-AB6DABAA314F}"/>
              </a:ext>
            </a:extLst>
          </p:cNvPr>
          <p:cNvSpPr>
            <a:spLocks noGrp="1"/>
          </p:cNvSpPr>
          <p:nvPr>
            <p:ph idx="1"/>
          </p:nvPr>
        </p:nvSpPr>
        <p:spPr>
          <a:xfrm>
            <a:off x="1014601" y="946245"/>
            <a:ext cx="9255339" cy="4965509"/>
          </a:xfrm>
        </p:spPr>
        <p:txBody>
          <a:bodyPr>
            <a:normAutofit/>
          </a:bodyPr>
          <a:lstStyle/>
          <a:p>
            <a:pPr marL="0" indent="0">
              <a:buNone/>
            </a:pPr>
            <a:r>
              <a:rPr lang="en-IN" b="1" dirty="0">
                <a:solidFill>
                  <a:srgbClr val="FFFF00"/>
                </a:solidFill>
              </a:rPr>
              <a:t>Finite Population</a:t>
            </a:r>
          </a:p>
          <a:p>
            <a:pPr marL="0" indent="0">
              <a:buNone/>
            </a:pPr>
            <a:r>
              <a:rPr lang="en-IN" b="1" dirty="0"/>
              <a:t>If the number of elements can be counted in the population, then it is called finite population.</a:t>
            </a:r>
          </a:p>
          <a:p>
            <a:pPr marL="0" indent="0">
              <a:buNone/>
            </a:pPr>
            <a:r>
              <a:rPr lang="en-IN" b="1" dirty="0">
                <a:solidFill>
                  <a:srgbClr val="FFFF00"/>
                </a:solidFill>
              </a:rPr>
              <a:t>Example</a:t>
            </a:r>
            <a:r>
              <a:rPr lang="en-IN" b="1" dirty="0"/>
              <a:t>, number of students in a college, number of people in a</a:t>
            </a:r>
          </a:p>
          <a:p>
            <a:pPr marL="0" indent="0">
              <a:buNone/>
            </a:pPr>
            <a:r>
              <a:rPr lang="en-IN" b="1" dirty="0"/>
              <a:t>village, number of schools in a city. </a:t>
            </a:r>
          </a:p>
          <a:p>
            <a:pPr marL="0" indent="0">
              <a:buNone/>
            </a:pPr>
            <a:r>
              <a:rPr lang="en-IN" b="1" dirty="0">
                <a:solidFill>
                  <a:srgbClr val="FFFF00"/>
                </a:solidFill>
              </a:rPr>
              <a:t>Infinite Population</a:t>
            </a:r>
            <a:endParaRPr lang="en-IN" b="1" dirty="0"/>
          </a:p>
          <a:p>
            <a:pPr marL="0" indent="0">
              <a:buNone/>
            </a:pPr>
            <a:r>
              <a:rPr lang="en-IN" b="1" dirty="0"/>
              <a:t>If the number of elements cannot be counted in the population, then it is called infinite population.</a:t>
            </a:r>
          </a:p>
          <a:p>
            <a:pPr marL="0" indent="0">
              <a:buNone/>
            </a:pPr>
            <a:r>
              <a:rPr lang="en-IN" b="1" dirty="0"/>
              <a:t> </a:t>
            </a:r>
            <a:r>
              <a:rPr lang="en-IN" b="1" dirty="0">
                <a:solidFill>
                  <a:srgbClr val="FFFF00"/>
                </a:solidFill>
              </a:rPr>
              <a:t>Example</a:t>
            </a:r>
            <a:r>
              <a:rPr lang="en-IN" b="1" dirty="0"/>
              <a:t>, number of stars in the sky, number of readers in a newspaper.</a:t>
            </a:r>
          </a:p>
        </p:txBody>
      </p:sp>
      <p:sp>
        <p:nvSpPr>
          <p:cNvPr id="5" name="TextBox 4">
            <a:extLst>
              <a:ext uri="{FF2B5EF4-FFF2-40B4-BE49-F238E27FC236}">
                <a16:creationId xmlns:a16="http://schemas.microsoft.com/office/drawing/2014/main" id="{E0032C30-4CEC-462D-A5D9-0AF249BF4AD9}"/>
              </a:ext>
            </a:extLst>
          </p:cNvPr>
          <p:cNvSpPr txBox="1"/>
          <p:nvPr/>
        </p:nvSpPr>
        <p:spPr>
          <a:xfrm>
            <a:off x="1103311" y="4782614"/>
            <a:ext cx="9077918" cy="1754326"/>
          </a:xfrm>
          <a:prstGeom prst="rect">
            <a:avLst/>
          </a:prstGeom>
          <a:noFill/>
        </p:spPr>
        <p:txBody>
          <a:bodyPr wrap="square">
            <a:spAutoFit/>
          </a:bodyPr>
          <a:lstStyle/>
          <a:p>
            <a:pPr marL="0" indent="0">
              <a:buNone/>
            </a:pPr>
            <a:r>
              <a:rPr lang="en-IN" b="1" dirty="0">
                <a:solidFill>
                  <a:srgbClr val="FFFF00"/>
                </a:solidFill>
              </a:rPr>
              <a:t>Real or Hypothetical Population</a:t>
            </a:r>
          </a:p>
          <a:p>
            <a:pPr algn="just"/>
            <a:r>
              <a:rPr lang="en-IN" dirty="0"/>
              <a:t>In </a:t>
            </a:r>
            <a:r>
              <a:rPr lang="en-IN" dirty="0">
                <a:solidFill>
                  <a:srgbClr val="FFFF00"/>
                </a:solidFill>
              </a:rPr>
              <a:t>real population </a:t>
            </a:r>
            <a:r>
              <a:rPr lang="en-IN" dirty="0"/>
              <a:t>the elements or items really exist.</a:t>
            </a:r>
          </a:p>
          <a:p>
            <a:pPr algn="just"/>
            <a:r>
              <a:rPr lang="en-IN" dirty="0"/>
              <a:t>For example, number of factories in a district, number of people in a city.</a:t>
            </a:r>
          </a:p>
          <a:p>
            <a:pPr algn="just"/>
            <a:endParaRPr lang="en-IN" dirty="0"/>
          </a:p>
          <a:p>
            <a:pPr algn="just"/>
            <a:r>
              <a:rPr lang="en-IN" dirty="0"/>
              <a:t>In </a:t>
            </a:r>
            <a:r>
              <a:rPr lang="en-IN" dirty="0">
                <a:solidFill>
                  <a:srgbClr val="FFFF00"/>
                </a:solidFill>
              </a:rPr>
              <a:t>hypothetical population</a:t>
            </a:r>
            <a:r>
              <a:rPr lang="en-IN" dirty="0"/>
              <a:t>, elements may not really exist; it is also known as</a:t>
            </a:r>
          </a:p>
          <a:p>
            <a:pPr algn="just"/>
            <a:r>
              <a:rPr lang="en-IN" dirty="0"/>
              <a:t>theoretical population. For example, tossing a coin or throwing a dice.</a:t>
            </a:r>
          </a:p>
        </p:txBody>
      </p:sp>
    </p:spTree>
    <p:extLst>
      <p:ext uri="{BB962C8B-B14F-4D97-AF65-F5344CB8AC3E}">
        <p14:creationId xmlns:p14="http://schemas.microsoft.com/office/powerpoint/2010/main" val="172505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7EDA49-8DEA-4283-B3CC-F8A53205B8DC}"/>
              </a:ext>
            </a:extLst>
          </p:cNvPr>
          <p:cNvSpPr>
            <a:spLocks noGrp="1"/>
          </p:cNvSpPr>
          <p:nvPr>
            <p:ph idx="1"/>
          </p:nvPr>
        </p:nvSpPr>
        <p:spPr>
          <a:xfrm>
            <a:off x="1103312" y="1241948"/>
            <a:ext cx="8946541" cy="5006452"/>
          </a:xfrm>
        </p:spPr>
        <p:txBody>
          <a:bodyPr>
            <a:normAutofit/>
          </a:bodyPr>
          <a:lstStyle/>
          <a:p>
            <a:pPr marL="0" indent="0">
              <a:buNone/>
            </a:pPr>
            <a:r>
              <a:rPr lang="en-IN" dirty="0">
                <a:solidFill>
                  <a:srgbClr val="FFFF00"/>
                </a:solidFill>
              </a:rPr>
              <a:t>Merits of Census Method</a:t>
            </a:r>
          </a:p>
          <a:p>
            <a:pPr marL="457200" lvl="1" indent="0">
              <a:buNone/>
            </a:pPr>
            <a:r>
              <a:rPr lang="en-IN" dirty="0"/>
              <a:t>1. Data are obtained from each and every unit of the population.</a:t>
            </a:r>
          </a:p>
          <a:p>
            <a:pPr marL="457200" lvl="1" indent="0">
              <a:buNone/>
            </a:pPr>
            <a:r>
              <a:rPr lang="en-IN" dirty="0"/>
              <a:t>2. Data results are more representative, accurate and reliable.</a:t>
            </a:r>
          </a:p>
          <a:p>
            <a:pPr marL="457200" lvl="1" indent="0">
              <a:buNone/>
            </a:pPr>
            <a:r>
              <a:rPr lang="en-IN" dirty="0"/>
              <a:t>3. Data of complete enumeration census can be widely used as a basis for</a:t>
            </a:r>
          </a:p>
          <a:p>
            <a:pPr marL="457200" lvl="1" indent="0">
              <a:buNone/>
            </a:pPr>
            <a:r>
              <a:rPr lang="en-IN" dirty="0"/>
              <a:t>various surveys.</a:t>
            </a:r>
          </a:p>
          <a:p>
            <a:pPr marL="457200" lvl="1" indent="0">
              <a:buNone/>
            </a:pPr>
            <a:r>
              <a:rPr lang="en-IN" dirty="0"/>
              <a:t>4. The characters of all the limits of the population can be studied.</a:t>
            </a:r>
          </a:p>
          <a:p>
            <a:pPr marL="457200" lvl="1" indent="0">
              <a:buNone/>
            </a:pPr>
            <a:r>
              <a:rPr lang="en-IN" dirty="0"/>
              <a:t>5. Intensive study is possible.</a:t>
            </a:r>
          </a:p>
          <a:p>
            <a:pPr marL="0" indent="0">
              <a:buNone/>
            </a:pPr>
            <a:r>
              <a:rPr lang="en-IN" dirty="0">
                <a:solidFill>
                  <a:srgbClr val="FFFF00"/>
                </a:solidFill>
              </a:rPr>
              <a:t>Demerits</a:t>
            </a:r>
          </a:p>
          <a:p>
            <a:pPr marL="400050" lvl="1" indent="0">
              <a:buNone/>
            </a:pPr>
            <a:r>
              <a:rPr lang="en-IN" dirty="0"/>
              <a:t>1. It requires more time and cost.</a:t>
            </a:r>
          </a:p>
          <a:p>
            <a:pPr marL="400050" lvl="1" indent="0">
              <a:buNone/>
            </a:pPr>
            <a:r>
              <a:rPr lang="en-IN" dirty="0"/>
              <a:t>2. It is not required for all types of research.</a:t>
            </a:r>
          </a:p>
          <a:p>
            <a:pPr marL="400050" lvl="1" indent="0">
              <a:buNone/>
            </a:pPr>
            <a:r>
              <a:rPr lang="en-IN" dirty="0"/>
              <a:t>3. Inefficient and inexperience researcher may collect wrong information.</a:t>
            </a:r>
          </a:p>
        </p:txBody>
      </p:sp>
      <p:sp>
        <p:nvSpPr>
          <p:cNvPr id="4" name="Title 1">
            <a:extLst>
              <a:ext uri="{FF2B5EF4-FFF2-40B4-BE49-F238E27FC236}">
                <a16:creationId xmlns:a16="http://schemas.microsoft.com/office/drawing/2014/main" id="{146331A8-C60E-472E-A43B-F6CCB4B95E1A}"/>
              </a:ext>
            </a:extLst>
          </p:cNvPr>
          <p:cNvSpPr>
            <a:spLocks noGrp="1"/>
          </p:cNvSpPr>
          <p:nvPr>
            <p:ph type="title"/>
          </p:nvPr>
        </p:nvSpPr>
        <p:spPr>
          <a:xfrm>
            <a:off x="646113" y="452439"/>
            <a:ext cx="9404350" cy="789508"/>
          </a:xfrm>
        </p:spPr>
        <p:txBody>
          <a:bodyPr/>
          <a:lstStyle/>
          <a:p>
            <a:pPr algn="ctr"/>
            <a:r>
              <a:rPr lang="en-IN" sz="2400" b="1" dirty="0"/>
              <a:t>POPULATION OR CENSUS METHOD</a:t>
            </a:r>
          </a:p>
        </p:txBody>
      </p:sp>
    </p:spTree>
    <p:extLst>
      <p:ext uri="{BB962C8B-B14F-4D97-AF65-F5344CB8AC3E}">
        <p14:creationId xmlns:p14="http://schemas.microsoft.com/office/powerpoint/2010/main" val="1284175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7855-D8DA-4219-83EA-B32E75A2514E}"/>
              </a:ext>
            </a:extLst>
          </p:cNvPr>
          <p:cNvSpPr>
            <a:spLocks noGrp="1"/>
          </p:cNvSpPr>
          <p:nvPr>
            <p:ph type="title"/>
          </p:nvPr>
        </p:nvSpPr>
        <p:spPr>
          <a:xfrm>
            <a:off x="646112" y="452718"/>
            <a:ext cx="4798176" cy="1400530"/>
          </a:xfrm>
        </p:spPr>
        <p:txBody>
          <a:bodyPr>
            <a:normAutofit/>
          </a:bodyPr>
          <a:lstStyle/>
          <a:p>
            <a:pPr algn="ctr"/>
            <a:r>
              <a:rPr lang="en-IN" dirty="0"/>
              <a:t> </a:t>
            </a:r>
            <a:r>
              <a:rPr lang="en-IN" dirty="0">
                <a:solidFill>
                  <a:srgbClr val="FFFF00"/>
                </a:solidFill>
              </a:rPr>
              <a:t>Sampling</a:t>
            </a:r>
          </a:p>
        </p:txBody>
      </p:sp>
      <p:sp>
        <p:nvSpPr>
          <p:cNvPr id="16" name="Rectangle 9">
            <a:extLst>
              <a:ext uri="{FF2B5EF4-FFF2-40B4-BE49-F238E27FC236}">
                <a16:creationId xmlns:a16="http://schemas.microsoft.com/office/drawing/2014/main" id="{E15A8E7F-571A-4176-B1C6-908E93131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24">
            <a:extLst>
              <a:ext uri="{FF2B5EF4-FFF2-40B4-BE49-F238E27FC236}">
                <a16:creationId xmlns:a16="http://schemas.microsoft.com/office/drawing/2014/main" id="{42F60337-6B63-4D1A-9C4D-147DA74E2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550F328-5D9F-4590-BBE8-1F77C0C9D15A}"/>
              </a:ext>
            </a:extLst>
          </p:cNvPr>
          <p:cNvPicPr>
            <a:picLocks noChangeAspect="1"/>
          </p:cNvPicPr>
          <p:nvPr/>
        </p:nvPicPr>
        <p:blipFill>
          <a:blip r:embed="rId3"/>
          <a:stretch>
            <a:fillRect/>
          </a:stretch>
        </p:blipFill>
        <p:spPr>
          <a:xfrm>
            <a:off x="6710289" y="1028784"/>
            <a:ext cx="4835598" cy="2279784"/>
          </a:xfrm>
          <a:prstGeom prst="rect">
            <a:avLst/>
          </a:prstGeom>
          <a:effectLst/>
        </p:spPr>
      </p:pic>
      <p:sp>
        <p:nvSpPr>
          <p:cNvPr id="18" name="Rectangle 13">
            <a:extLst>
              <a:ext uri="{FF2B5EF4-FFF2-40B4-BE49-F238E27FC236}">
                <a16:creationId xmlns:a16="http://schemas.microsoft.com/office/drawing/2014/main" id="{3A08153E-AD5C-4C0F-9242-05D7FFBE8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9708212-F2F5-4FC9-AA20-BC484A59A2A6}"/>
              </a:ext>
            </a:extLst>
          </p:cNvPr>
          <p:cNvSpPr>
            <a:spLocks noGrp="1"/>
          </p:cNvSpPr>
          <p:nvPr>
            <p:ph idx="1"/>
          </p:nvPr>
        </p:nvSpPr>
        <p:spPr>
          <a:xfrm>
            <a:off x="161898" y="1351128"/>
            <a:ext cx="5446838" cy="4897271"/>
          </a:xfrm>
        </p:spPr>
        <p:txBody>
          <a:bodyPr>
            <a:normAutofit/>
          </a:bodyPr>
          <a:lstStyle/>
          <a:p>
            <a:pPr marL="0" indent="0">
              <a:lnSpc>
                <a:spcPct val="90000"/>
              </a:lnSpc>
              <a:buNone/>
            </a:pPr>
            <a:r>
              <a:rPr lang="en-IN" sz="1800" dirty="0"/>
              <a:t>Sampling is the process of learning about the population on the basis of a sample drawn from it. </a:t>
            </a:r>
          </a:p>
          <a:p>
            <a:pPr>
              <a:lnSpc>
                <a:spcPct val="90000"/>
              </a:lnSpc>
            </a:pPr>
            <a:r>
              <a:rPr lang="en-IN" sz="1800" dirty="0"/>
              <a:t>A sample is a subset of population units. </a:t>
            </a:r>
          </a:p>
          <a:p>
            <a:pPr marL="0" indent="0">
              <a:lnSpc>
                <a:spcPct val="90000"/>
              </a:lnSpc>
              <a:buNone/>
            </a:pPr>
            <a:endParaRPr lang="en-IN" sz="1800" dirty="0"/>
          </a:p>
          <a:p>
            <a:pPr marL="0" indent="0">
              <a:lnSpc>
                <a:spcPct val="90000"/>
              </a:lnSpc>
              <a:buNone/>
            </a:pPr>
            <a:r>
              <a:rPr lang="en-US" altLang="en-US" sz="1800" b="1" dirty="0">
                <a:solidFill>
                  <a:schemeClr val="tx1">
                    <a:lumMod val="75000"/>
                  </a:schemeClr>
                </a:solidFill>
                <a:latin typeface="charter"/>
              </a:rPr>
              <a:t>Steps involved in sampling framework</a:t>
            </a:r>
            <a:endParaRPr lang="en-US" altLang="en-US" sz="1200" dirty="0">
              <a:solidFill>
                <a:schemeClr val="tx1">
                  <a:lumMod val="75000"/>
                </a:schemeClr>
              </a:solidFill>
            </a:endParaRPr>
          </a:p>
          <a:p>
            <a:pPr marL="0" indent="0">
              <a:lnSpc>
                <a:spcPct val="90000"/>
              </a:lnSpc>
              <a:buNone/>
            </a:pPr>
            <a:endParaRPr lang="en-IN" sz="1800" dirty="0">
              <a:solidFill>
                <a:schemeClr val="accent6">
                  <a:lumMod val="40000"/>
                  <a:lumOff val="60000"/>
                </a:schemeClr>
              </a:solidFill>
            </a:endParaRPr>
          </a:p>
          <a:p>
            <a:pPr marL="0" indent="0">
              <a:lnSpc>
                <a:spcPct val="90000"/>
              </a:lnSpc>
              <a:buNone/>
            </a:pPr>
            <a:endParaRPr lang="en-IN" sz="1800" dirty="0">
              <a:solidFill>
                <a:schemeClr val="accent6">
                  <a:lumMod val="40000"/>
                  <a:lumOff val="60000"/>
                </a:schemeClr>
              </a:solidFill>
            </a:endParaRPr>
          </a:p>
          <a:p>
            <a:pPr marL="0" indent="0">
              <a:lnSpc>
                <a:spcPct val="90000"/>
              </a:lnSpc>
              <a:buNone/>
            </a:pPr>
            <a:endParaRPr lang="en-IN" sz="1800" dirty="0"/>
          </a:p>
          <a:p>
            <a:pPr marL="0" indent="0">
              <a:lnSpc>
                <a:spcPct val="90000"/>
              </a:lnSpc>
              <a:buNone/>
            </a:pPr>
            <a:endParaRPr lang="en-IN" sz="1800" dirty="0"/>
          </a:p>
          <a:p>
            <a:pPr marL="0" indent="0" algn="ctr">
              <a:lnSpc>
                <a:spcPct val="90000"/>
              </a:lnSpc>
              <a:buNone/>
            </a:pPr>
            <a:r>
              <a:rPr lang="en-IN" sz="1800" b="1" dirty="0">
                <a:solidFill>
                  <a:srgbClr val="FFFF00"/>
                </a:solidFill>
              </a:rPr>
              <a:t>Making an inference about the population</a:t>
            </a:r>
          </a:p>
          <a:p>
            <a:pPr marL="0" indent="0" algn="ctr">
              <a:lnSpc>
                <a:spcPct val="90000"/>
              </a:lnSpc>
              <a:buNone/>
            </a:pPr>
            <a:endParaRPr lang="en-IN" sz="1800" b="1" dirty="0"/>
          </a:p>
          <a:p>
            <a:pPr marL="0" indent="0">
              <a:lnSpc>
                <a:spcPct val="90000"/>
              </a:lnSpc>
              <a:buNone/>
            </a:pPr>
            <a:r>
              <a:rPr lang="en-IN" sz="1800" dirty="0"/>
              <a:t>The basic objective of sample study is to draw inference about the population. </a:t>
            </a:r>
          </a:p>
        </p:txBody>
      </p:sp>
      <p:pic>
        <p:nvPicPr>
          <p:cNvPr id="5" name="Content Placeholder 3">
            <a:extLst>
              <a:ext uri="{FF2B5EF4-FFF2-40B4-BE49-F238E27FC236}">
                <a16:creationId xmlns:a16="http://schemas.microsoft.com/office/drawing/2014/main" id="{14D4C566-AA22-4BA9-8FAE-F33DC4A4FA5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a:xfrm>
            <a:off x="6577582" y="3549432"/>
            <a:ext cx="5130204" cy="2513744"/>
          </a:xfrm>
          <a:prstGeom prst="rect">
            <a:avLst/>
          </a:prstGeom>
          <a:effectLst/>
        </p:spPr>
      </p:pic>
      <p:pic>
        <p:nvPicPr>
          <p:cNvPr id="1028" name="Picture 4">
            <a:extLst>
              <a:ext uri="{FF2B5EF4-FFF2-40B4-BE49-F238E27FC236}">
                <a16:creationId xmlns:a16="http://schemas.microsoft.com/office/drawing/2014/main" id="{1D5CC1AF-55BA-4081-ACD1-12B4361CDA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457" y="3429000"/>
            <a:ext cx="5570162" cy="1057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05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 calcmode="lin" valueType="num">
                                      <p:cBhvr>
                                        <p:cTn id="13"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15" dur="500"/>
                                        <p:tgtEl>
                                          <p:spTgt spid="3">
                                            <p:txEl>
                                              <p:pRg st="8" end="8"/>
                                            </p:txEl>
                                          </p:spTgt>
                                        </p:tgtEl>
                                      </p:cBhvr>
                                    </p:animEffect>
                                  </p:childTnLst>
                                </p:cTn>
                              </p:par>
                              <p:par>
                                <p:cTn id="16" presetID="1"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F3EE4-576E-45B1-8766-8C57AD024A28}"/>
              </a:ext>
            </a:extLst>
          </p:cNvPr>
          <p:cNvSpPr>
            <a:spLocks noGrp="1"/>
          </p:cNvSpPr>
          <p:nvPr>
            <p:ph type="title"/>
          </p:nvPr>
        </p:nvSpPr>
        <p:spPr/>
        <p:txBody>
          <a:bodyPr/>
          <a:lstStyle/>
          <a:p>
            <a:pPr algn="ctr"/>
            <a:r>
              <a:rPr lang="en-IN" dirty="0">
                <a:solidFill>
                  <a:srgbClr val="FFFF00"/>
                </a:solidFill>
              </a:rPr>
              <a:t>Sampling Frame</a:t>
            </a:r>
          </a:p>
        </p:txBody>
      </p:sp>
      <p:pic>
        <p:nvPicPr>
          <p:cNvPr id="4" name="Content Placeholder 3">
            <a:extLst>
              <a:ext uri="{FF2B5EF4-FFF2-40B4-BE49-F238E27FC236}">
                <a16:creationId xmlns:a16="http://schemas.microsoft.com/office/drawing/2014/main" id="{E2857FCE-2D35-41EC-8457-0E49CC83B1AA}"/>
              </a:ext>
            </a:extLst>
          </p:cNvPr>
          <p:cNvPicPr>
            <a:picLocks noGrp="1" noChangeAspect="1"/>
          </p:cNvPicPr>
          <p:nvPr>
            <p:ph sz="half" idx="1"/>
          </p:nvPr>
        </p:nvPicPr>
        <p:blipFill rotWithShape="1">
          <a:blip r:embed="rId2"/>
          <a:srcRect l="21279" t="38024" r="17219" b="3653"/>
          <a:stretch/>
        </p:blipFill>
        <p:spPr>
          <a:xfrm>
            <a:off x="1948070" y="2489214"/>
            <a:ext cx="6705600" cy="3593534"/>
          </a:xfrm>
          <a:prstGeom prst="rect">
            <a:avLst/>
          </a:prstGeom>
        </p:spPr>
      </p:pic>
      <p:sp>
        <p:nvSpPr>
          <p:cNvPr id="5" name="Content Placeholder 4">
            <a:extLst>
              <a:ext uri="{FF2B5EF4-FFF2-40B4-BE49-F238E27FC236}">
                <a16:creationId xmlns:a16="http://schemas.microsoft.com/office/drawing/2014/main" id="{D60EB426-FD86-4308-83AF-C3842F539D58}"/>
              </a:ext>
            </a:extLst>
          </p:cNvPr>
          <p:cNvSpPr>
            <a:spLocks noGrp="1"/>
          </p:cNvSpPr>
          <p:nvPr>
            <p:ph sz="half" idx="2"/>
          </p:nvPr>
        </p:nvSpPr>
        <p:spPr>
          <a:xfrm>
            <a:off x="247606" y="1539258"/>
            <a:ext cx="10446898" cy="2847211"/>
          </a:xfrm>
        </p:spPr>
        <p:txBody>
          <a:bodyPr/>
          <a:lstStyle/>
          <a:p>
            <a:r>
              <a:rPr lang="en-US" dirty="0"/>
              <a:t>Within the population, there will probably be only certain groups that will be of interest to your study, the selected category is your sampling frame</a:t>
            </a:r>
            <a:endParaRPr lang="en-IN" dirty="0"/>
          </a:p>
        </p:txBody>
      </p:sp>
    </p:spTree>
    <p:extLst>
      <p:ext uri="{BB962C8B-B14F-4D97-AF65-F5344CB8AC3E}">
        <p14:creationId xmlns:p14="http://schemas.microsoft.com/office/powerpoint/2010/main" val="613518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12D4-0AD9-412C-9071-AE36BB46608A}"/>
              </a:ext>
            </a:extLst>
          </p:cNvPr>
          <p:cNvSpPr>
            <a:spLocks noGrp="1"/>
          </p:cNvSpPr>
          <p:nvPr>
            <p:ph type="title"/>
          </p:nvPr>
        </p:nvSpPr>
        <p:spPr>
          <a:xfrm>
            <a:off x="648930" y="629266"/>
            <a:ext cx="9252154" cy="1223983"/>
          </a:xfrm>
        </p:spPr>
        <p:txBody>
          <a:bodyPr>
            <a:normAutofit/>
          </a:bodyPr>
          <a:lstStyle/>
          <a:p>
            <a:pPr algn="ctr">
              <a:lnSpc>
                <a:spcPct val="90000"/>
              </a:lnSpc>
            </a:pPr>
            <a:r>
              <a:rPr lang="en-IN" sz="3900" dirty="0">
                <a:solidFill>
                  <a:srgbClr val="FFFF00"/>
                </a:solidFill>
              </a:rPr>
              <a:t>METHODS OF SAMPLING</a:t>
            </a:r>
            <a:br>
              <a:rPr lang="en-IN" sz="3900" dirty="0"/>
            </a:br>
            <a:endParaRPr lang="en-IN" sz="3900" dirty="0"/>
          </a:p>
        </p:txBody>
      </p:sp>
      <p:sp>
        <p:nvSpPr>
          <p:cNvPr id="3" name="Content Placeholder 2">
            <a:extLst>
              <a:ext uri="{FF2B5EF4-FFF2-40B4-BE49-F238E27FC236}">
                <a16:creationId xmlns:a16="http://schemas.microsoft.com/office/drawing/2014/main" id="{1FAE9E92-E692-466C-9B4F-6549189C04F5}"/>
              </a:ext>
            </a:extLst>
          </p:cNvPr>
          <p:cNvSpPr>
            <a:spLocks noGrp="1"/>
          </p:cNvSpPr>
          <p:nvPr>
            <p:ph idx="1"/>
          </p:nvPr>
        </p:nvSpPr>
        <p:spPr>
          <a:xfrm>
            <a:off x="877832" y="1314136"/>
            <a:ext cx="10436336" cy="628763"/>
          </a:xfrm>
        </p:spPr>
        <p:txBody>
          <a:bodyPr>
            <a:normAutofit/>
          </a:bodyPr>
          <a:lstStyle/>
          <a:p>
            <a:pPr>
              <a:lnSpc>
                <a:spcPct val="90000"/>
              </a:lnSpc>
            </a:pPr>
            <a:r>
              <a:rPr lang="en-IN" sz="1600" dirty="0"/>
              <a:t>Statistical data are collected under sampling through the various methods. They are tabulated as follows</a:t>
            </a:r>
          </a:p>
          <a:p>
            <a:pPr>
              <a:lnSpc>
                <a:spcPct val="90000"/>
              </a:lnSpc>
            </a:pPr>
            <a:endParaRPr lang="en-IN" sz="1600" dirty="0"/>
          </a:p>
          <a:p>
            <a:pPr marL="0" indent="0">
              <a:lnSpc>
                <a:spcPct val="90000"/>
              </a:lnSpc>
              <a:buNone/>
            </a:pPr>
            <a:endParaRPr lang="en-IN" sz="1600" dirty="0"/>
          </a:p>
          <a:p>
            <a:pPr>
              <a:lnSpc>
                <a:spcPct val="90000"/>
              </a:lnSpc>
            </a:pPr>
            <a:endParaRPr lang="en-IN" sz="1600" dirty="0"/>
          </a:p>
          <a:p>
            <a:pPr>
              <a:lnSpc>
                <a:spcPct val="90000"/>
              </a:lnSpc>
            </a:pPr>
            <a:endParaRPr lang="en-IN" sz="1600" dirty="0"/>
          </a:p>
        </p:txBody>
      </p:sp>
      <p:pic>
        <p:nvPicPr>
          <p:cNvPr id="2050" name="Picture 2" descr="Sampling method in statistics probabilistic Vector Image">
            <a:extLst>
              <a:ext uri="{FF2B5EF4-FFF2-40B4-BE49-F238E27FC236}">
                <a16:creationId xmlns:a16="http://schemas.microsoft.com/office/drawing/2014/main" id="{289B087D-73C2-4D8C-B494-637B75BA4B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064"/>
          <a:stretch/>
        </p:blipFill>
        <p:spPr bwMode="auto">
          <a:xfrm>
            <a:off x="877832" y="1942899"/>
            <a:ext cx="10196499" cy="4695797"/>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909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D505-9834-46C7-9C48-2ABDD2F1E8E5}"/>
              </a:ext>
            </a:extLst>
          </p:cNvPr>
          <p:cNvSpPr>
            <a:spLocks noGrp="1"/>
          </p:cNvSpPr>
          <p:nvPr>
            <p:ph type="title"/>
          </p:nvPr>
        </p:nvSpPr>
        <p:spPr/>
        <p:txBody>
          <a:bodyPr/>
          <a:lstStyle/>
          <a:p>
            <a:pPr algn="ctr"/>
            <a:r>
              <a:rPr lang="en-IN" sz="4400" b="1" i="0" dirty="0">
                <a:solidFill>
                  <a:srgbClr val="FFFF00"/>
                </a:solidFill>
                <a:effectLst/>
                <a:latin typeface="Gilmer"/>
              </a:rPr>
              <a:t>Probability sampling methods</a:t>
            </a:r>
            <a:br>
              <a:rPr lang="en-IN" sz="4400" b="1" i="0" dirty="0">
                <a:effectLst/>
                <a:latin typeface="Gilmer"/>
              </a:rPr>
            </a:br>
            <a:endParaRPr lang="en-IN" dirty="0"/>
          </a:p>
        </p:txBody>
      </p:sp>
      <p:sp>
        <p:nvSpPr>
          <p:cNvPr id="3" name="Content Placeholder 2">
            <a:extLst>
              <a:ext uri="{FF2B5EF4-FFF2-40B4-BE49-F238E27FC236}">
                <a16:creationId xmlns:a16="http://schemas.microsoft.com/office/drawing/2014/main" id="{06688135-AF4A-4BAC-AEC1-5302E3EAB7CB}"/>
              </a:ext>
            </a:extLst>
          </p:cNvPr>
          <p:cNvSpPr>
            <a:spLocks noGrp="1"/>
          </p:cNvSpPr>
          <p:nvPr>
            <p:ph idx="1"/>
          </p:nvPr>
        </p:nvSpPr>
        <p:spPr>
          <a:xfrm>
            <a:off x="1103312" y="1603514"/>
            <a:ext cx="8946541" cy="4644886"/>
          </a:xfrm>
        </p:spPr>
        <p:txBody>
          <a:bodyPr/>
          <a:lstStyle/>
          <a:p>
            <a:pPr algn="just">
              <a:lnSpc>
                <a:spcPct val="90000"/>
              </a:lnSpc>
            </a:pPr>
            <a:r>
              <a:rPr lang="en-IN" sz="2000" b="0" i="0" dirty="0">
                <a:effectLst/>
                <a:latin typeface="Inter"/>
              </a:rPr>
              <a:t>Probability sampling means that every member of the population has a chance of being selected.</a:t>
            </a:r>
          </a:p>
          <a:p>
            <a:pPr algn="just">
              <a:lnSpc>
                <a:spcPct val="90000"/>
              </a:lnSpc>
            </a:pPr>
            <a:r>
              <a:rPr lang="en-IN" sz="2000" dirty="0">
                <a:latin typeface="Inter"/>
              </a:rPr>
              <a:t> </a:t>
            </a:r>
            <a:r>
              <a:rPr lang="en-IN" sz="2000" b="0" i="0" dirty="0">
                <a:effectLst/>
                <a:latin typeface="Inter"/>
              </a:rPr>
              <a:t> It is mainly used in </a:t>
            </a:r>
            <a:r>
              <a:rPr lang="en-IN" sz="2000" b="0" i="0" u="none" strike="noStrike" dirty="0">
                <a:effectLst/>
                <a:latin typeface="Inter"/>
                <a:hlinkClick r:id="rId2">
                  <a:extLst>
                    <a:ext uri="{A12FA001-AC4F-418D-AE19-62706E023703}">
                      <ahyp:hlinkClr xmlns:ahyp="http://schemas.microsoft.com/office/drawing/2018/hyperlinkcolor" val="tx"/>
                    </a:ext>
                  </a:extLst>
                </a:hlinkClick>
              </a:rPr>
              <a:t>quantitative research</a:t>
            </a:r>
            <a:r>
              <a:rPr lang="en-IN" sz="2000" b="0" i="0" dirty="0">
                <a:effectLst/>
                <a:latin typeface="Inter"/>
              </a:rPr>
              <a:t>.</a:t>
            </a:r>
          </a:p>
          <a:p>
            <a:pPr algn="just">
              <a:lnSpc>
                <a:spcPct val="90000"/>
              </a:lnSpc>
            </a:pPr>
            <a:r>
              <a:rPr lang="en-IN" sz="2000" b="0" i="0" dirty="0">
                <a:effectLst/>
                <a:latin typeface="Inter"/>
              </a:rPr>
              <a:t>To produce results that are representative of the whole population, probability sampling techniques are the most valid choice.</a:t>
            </a:r>
          </a:p>
          <a:p>
            <a:pPr algn="just">
              <a:lnSpc>
                <a:spcPct val="90000"/>
              </a:lnSpc>
            </a:pPr>
            <a:endParaRPr lang="en-IN" dirty="0">
              <a:latin typeface="Inter"/>
            </a:endParaRPr>
          </a:p>
          <a:p>
            <a:pPr algn="just">
              <a:lnSpc>
                <a:spcPct val="90000"/>
              </a:lnSpc>
            </a:pPr>
            <a:r>
              <a:rPr lang="en-US" b="1" dirty="0">
                <a:latin typeface="Fira Sans" panose="020B0604020202020204" pitchFamily="34" charset="0"/>
              </a:rPr>
              <a:t>E</a:t>
            </a:r>
            <a:r>
              <a:rPr lang="en-US" b="1" i="0" dirty="0">
                <a:effectLst/>
                <a:latin typeface="Fira Sans" panose="020B0604020202020204" pitchFamily="34" charset="0"/>
              </a:rPr>
              <a:t>xample,</a:t>
            </a:r>
            <a:r>
              <a:rPr lang="en-US" b="0" i="0" dirty="0">
                <a:effectLst/>
                <a:latin typeface="Fira Sans" panose="020B0604020202020204" pitchFamily="34" charset="0"/>
              </a:rPr>
              <a:t> in a population of 1000 members, every member will have a 1/1000 chance of being selected to be a part of a sample. Probability sampling eliminates bias in the population and gives all members a fair chance to be included in the sample</a:t>
            </a:r>
            <a:endParaRPr lang="en-IN" sz="2000" b="0" i="0" dirty="0">
              <a:effectLst/>
              <a:latin typeface="Inter"/>
            </a:endParaRPr>
          </a:p>
          <a:p>
            <a:pPr marL="0" indent="0">
              <a:buNone/>
            </a:pPr>
            <a:endParaRPr lang="en-IN" dirty="0"/>
          </a:p>
        </p:txBody>
      </p:sp>
    </p:spTree>
    <p:extLst>
      <p:ext uri="{BB962C8B-B14F-4D97-AF65-F5344CB8AC3E}">
        <p14:creationId xmlns:p14="http://schemas.microsoft.com/office/powerpoint/2010/main" val="4272936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AF576-E2C7-4DD3-A388-43623DA478F5}"/>
              </a:ext>
            </a:extLst>
          </p:cNvPr>
          <p:cNvSpPr>
            <a:spLocks noGrp="1"/>
          </p:cNvSpPr>
          <p:nvPr>
            <p:ph type="title"/>
          </p:nvPr>
        </p:nvSpPr>
        <p:spPr>
          <a:xfrm>
            <a:off x="765380" y="0"/>
            <a:ext cx="9404723" cy="713473"/>
          </a:xfrm>
        </p:spPr>
        <p:txBody>
          <a:bodyPr/>
          <a:lstStyle/>
          <a:p>
            <a:pPr algn="ctr"/>
            <a:r>
              <a:rPr lang="en-IN" sz="2800" b="1" i="0" dirty="0">
                <a:solidFill>
                  <a:srgbClr val="FFFF00"/>
                </a:solidFill>
                <a:effectLst/>
                <a:latin typeface="Gilmer"/>
              </a:rPr>
              <a:t>Probability sampling methods</a:t>
            </a:r>
            <a:br>
              <a:rPr lang="en-IN" sz="2800" b="1" i="0" dirty="0">
                <a:effectLst/>
                <a:latin typeface="Gilmer"/>
              </a:rPr>
            </a:br>
            <a:r>
              <a:rPr lang="en-IN" sz="2800" b="1" i="0" dirty="0">
                <a:solidFill>
                  <a:srgbClr val="FFFF00"/>
                </a:solidFill>
                <a:effectLst/>
                <a:latin typeface="Gilmer"/>
              </a:rPr>
              <a:t>S</a:t>
            </a:r>
            <a:r>
              <a:rPr lang="en-IN" sz="2800" dirty="0">
                <a:solidFill>
                  <a:srgbClr val="FFFF00"/>
                </a:solidFill>
              </a:rPr>
              <a:t>imple Random Sampling</a:t>
            </a:r>
          </a:p>
        </p:txBody>
      </p:sp>
      <p:sp>
        <p:nvSpPr>
          <p:cNvPr id="3" name="Content Placeholder 2">
            <a:extLst>
              <a:ext uri="{FF2B5EF4-FFF2-40B4-BE49-F238E27FC236}">
                <a16:creationId xmlns:a16="http://schemas.microsoft.com/office/drawing/2014/main" id="{15476CE9-C030-4CDA-8BF2-60E883E2CD20}"/>
              </a:ext>
            </a:extLst>
          </p:cNvPr>
          <p:cNvSpPr>
            <a:spLocks noGrp="1"/>
          </p:cNvSpPr>
          <p:nvPr>
            <p:ph idx="1"/>
          </p:nvPr>
        </p:nvSpPr>
        <p:spPr>
          <a:xfrm>
            <a:off x="357807" y="885752"/>
            <a:ext cx="7360961" cy="5758069"/>
          </a:xfrm>
        </p:spPr>
        <p:txBody>
          <a:bodyPr>
            <a:normAutofit fontScale="77500" lnSpcReduction="20000"/>
          </a:bodyPr>
          <a:lstStyle/>
          <a:p>
            <a:r>
              <a:rPr lang="en-US" b="0" i="0" dirty="0">
                <a:effectLst/>
                <a:latin typeface="Fira Sans" panose="020B0503050000020004" pitchFamily="34" charset="0"/>
              </a:rPr>
              <a:t>Simple random sampling is defined as a sampling technique where every item in the population has an even chance and likelihood of being selected in the sample.</a:t>
            </a:r>
          </a:p>
          <a:p>
            <a:r>
              <a:rPr lang="en-US" b="0" i="0" dirty="0">
                <a:effectLst/>
                <a:latin typeface="Fira Sans" panose="020B0503050000020004" pitchFamily="34" charset="0"/>
              </a:rPr>
              <a:t>the selection of items entirely depends on luck or probability.</a:t>
            </a:r>
          </a:p>
          <a:p>
            <a:r>
              <a:rPr lang="en-US" dirty="0">
                <a:solidFill>
                  <a:schemeClr val="bg2">
                    <a:lumMod val="20000"/>
                    <a:lumOff val="80000"/>
                  </a:schemeClr>
                </a:solidFill>
                <a:latin typeface="Fira Sans" panose="020B0503050000020004" pitchFamily="34" charset="0"/>
              </a:rPr>
              <a:t>Aim is </a:t>
            </a:r>
            <a:r>
              <a:rPr lang="en-US" b="0" i="0" dirty="0">
                <a:solidFill>
                  <a:schemeClr val="bg2">
                    <a:lumMod val="20000"/>
                    <a:lumOff val="80000"/>
                  </a:schemeClr>
                </a:solidFill>
                <a:effectLst/>
                <a:latin typeface="Fira Sans" panose="020B0503050000020004" pitchFamily="34" charset="0"/>
              </a:rPr>
              <a:t> to minimize any biases in the process of simple random sampling</a:t>
            </a:r>
            <a:endParaRPr lang="en-US" b="0" i="0" dirty="0">
              <a:effectLst/>
              <a:latin typeface="Fira Sans" panose="020B0503050000020004" pitchFamily="34" charset="0"/>
            </a:endParaRPr>
          </a:p>
          <a:p>
            <a:pPr marL="0" indent="0">
              <a:buNone/>
            </a:pPr>
            <a:r>
              <a:rPr lang="en-IN" b="1" i="0" dirty="0">
                <a:solidFill>
                  <a:srgbClr val="082C64"/>
                </a:solidFill>
                <a:effectLst/>
                <a:latin typeface="Fira Sans" panose="020B0503050000020004" pitchFamily="34" charset="0"/>
              </a:rPr>
              <a:t> </a:t>
            </a:r>
          </a:p>
          <a:p>
            <a:pPr marL="0" indent="0">
              <a:buNone/>
            </a:pPr>
            <a:r>
              <a:rPr lang="en-IN" b="1" i="0" dirty="0">
                <a:solidFill>
                  <a:schemeClr val="accent1">
                    <a:lumMod val="40000"/>
                    <a:lumOff val="60000"/>
                  </a:schemeClr>
                </a:solidFill>
                <a:effectLst/>
                <a:latin typeface="Fira Sans" panose="020B0503050000020004" pitchFamily="34" charset="0"/>
              </a:rPr>
              <a:t>Simple random sampling methods</a:t>
            </a:r>
          </a:p>
          <a:p>
            <a:pPr marL="457200" indent="-457200">
              <a:buFont typeface="+mj-lt"/>
              <a:buAutoNum type="arabicPeriod"/>
            </a:pPr>
            <a:r>
              <a:rPr lang="en-US" b="0" i="0" dirty="0">
                <a:effectLst/>
                <a:latin typeface="Fira Sans" panose="020B0503050000020004" pitchFamily="34" charset="0"/>
              </a:rPr>
              <a:t>prepare a list of all the population members initially, and then each member is marked with a specific number ( for example, there are nth members, then they will be numbered from 1 to N).</a:t>
            </a:r>
          </a:p>
          <a:p>
            <a:pPr marL="457200" indent="-457200">
              <a:buFont typeface="+mj-lt"/>
              <a:buAutoNum type="arabicPeriod"/>
            </a:pPr>
            <a:r>
              <a:rPr lang="en-US" b="0" i="0" dirty="0">
                <a:effectLst/>
                <a:latin typeface="Fira Sans" panose="020B0503050000020004" pitchFamily="34" charset="0"/>
              </a:rPr>
              <a:t>From this population, choose random samples using two ways:</a:t>
            </a:r>
          </a:p>
          <a:p>
            <a:pPr lvl="1"/>
            <a:r>
              <a:rPr lang="en-US" dirty="0">
                <a:latin typeface="Fira Sans" panose="020B0503050000020004" pitchFamily="34" charset="0"/>
              </a:rPr>
              <a:t>	</a:t>
            </a:r>
            <a:r>
              <a:rPr lang="en-US" b="0" i="0" dirty="0">
                <a:effectLst/>
                <a:latin typeface="Fira Sans" panose="020B0503050000020004" pitchFamily="34" charset="0"/>
              </a:rPr>
              <a:t>random number tables </a:t>
            </a:r>
          </a:p>
          <a:p>
            <a:pPr lvl="1"/>
            <a:r>
              <a:rPr lang="en-US" dirty="0">
                <a:latin typeface="Fira Sans" panose="020B0503050000020004" pitchFamily="34" charset="0"/>
              </a:rPr>
              <a:t>	</a:t>
            </a:r>
            <a:r>
              <a:rPr lang="en-US" b="0" i="0" dirty="0">
                <a:solidFill>
                  <a:srgbClr val="FFFF00"/>
                </a:solidFill>
                <a:effectLst/>
                <a:latin typeface="Fira Sans" panose="020B0503050000020004" pitchFamily="34" charset="0"/>
              </a:rPr>
              <a:t>random number generator software</a:t>
            </a:r>
          </a:p>
          <a:p>
            <a:pPr marL="0" indent="0">
              <a:buNone/>
            </a:pPr>
            <a:r>
              <a:rPr lang="en-US" b="0" i="0" dirty="0">
                <a:effectLst/>
                <a:latin typeface="Fira Sans" panose="020B0503050000020004" pitchFamily="34" charset="0"/>
              </a:rPr>
              <a:t> </a:t>
            </a:r>
            <a:endParaRPr lang="en-IN" b="0" i="0" dirty="0">
              <a:solidFill>
                <a:schemeClr val="bg2">
                  <a:lumMod val="20000"/>
                  <a:lumOff val="80000"/>
                </a:schemeClr>
              </a:solidFill>
              <a:effectLst/>
              <a:latin typeface="Fira Sans" panose="020B0503050000020004" pitchFamily="34" charset="0"/>
            </a:endParaRPr>
          </a:p>
          <a:p>
            <a:pPr algn="just"/>
            <a:r>
              <a:rPr lang="en-IN" b="1" i="0" dirty="0">
                <a:effectLst/>
                <a:latin typeface="Fira Sans" panose="020B0503050000020004" pitchFamily="34" charset="0"/>
              </a:rPr>
              <a:t>Method of lottery:</a:t>
            </a:r>
            <a:r>
              <a:rPr lang="en-US" sz="1800" dirty="0"/>
              <a:t> Put 100 numbered bingo balls into a bowl (this is the </a:t>
            </a:r>
            <a:r>
              <a:rPr lang="en-US" sz="1800" dirty="0">
                <a:hlinkClick r:id="rId2"/>
              </a:rPr>
              <a:t>population</a:t>
            </a:r>
            <a:r>
              <a:rPr lang="en-US" sz="1800" dirty="0"/>
              <a:t> N). </a:t>
            </a:r>
          </a:p>
          <a:p>
            <a:pPr lvl="1" algn="just"/>
            <a:r>
              <a:rPr lang="en-US" sz="1600" dirty="0"/>
              <a:t>Select 10 balls from the bowl without looking (this is your </a:t>
            </a:r>
            <a:r>
              <a:rPr lang="en-US" sz="1600" dirty="0">
                <a:hlinkClick r:id="rId3"/>
              </a:rPr>
              <a:t>sample </a:t>
            </a:r>
            <a:r>
              <a:rPr lang="en-US" sz="1600" dirty="0"/>
              <a:t>n).</a:t>
            </a:r>
          </a:p>
          <a:p>
            <a:pPr lvl="1" algn="just"/>
            <a:r>
              <a:rPr lang="en-US" sz="1600" dirty="0"/>
              <a:t>It’s important </a:t>
            </a:r>
            <a:r>
              <a:rPr lang="en-US" sz="1600" i="1" dirty="0"/>
              <a:t>not to look</a:t>
            </a:r>
            <a:r>
              <a:rPr lang="en-US" sz="1600" dirty="0"/>
              <a:t> as you could (unknowingly) </a:t>
            </a:r>
            <a:r>
              <a:rPr lang="en-US" sz="1600" dirty="0">
                <a:hlinkClick r:id="rId4"/>
              </a:rPr>
              <a:t>bias </a:t>
            </a:r>
            <a:r>
              <a:rPr lang="en-US" sz="1600" dirty="0"/>
              <a:t>the sample. </a:t>
            </a:r>
          </a:p>
          <a:p>
            <a:pPr lvl="1" algn="just"/>
            <a:r>
              <a:rPr lang="en-US" sz="1600" dirty="0"/>
              <a:t>The “lottery bowl” method can work fine for smaller populations.</a:t>
            </a:r>
            <a:endParaRPr lang="en-IN" b="1" i="0" dirty="0">
              <a:effectLst/>
              <a:latin typeface="Fira Sans" panose="020B0503050000020004" pitchFamily="34" charset="0"/>
            </a:endParaRPr>
          </a:p>
          <a:p>
            <a:r>
              <a:rPr lang="en-IN" b="1" i="0" dirty="0">
                <a:effectLst/>
                <a:latin typeface="Fira Sans" panose="020B0503050000020004" pitchFamily="34" charset="0"/>
              </a:rPr>
              <a:t>Use of random numbers</a:t>
            </a:r>
            <a:endParaRPr lang="en-IN" b="0" i="0" dirty="0">
              <a:effectLst/>
              <a:latin typeface="Fira Sans" panose="020B0503050000020004" pitchFamily="34" charset="0"/>
            </a:endParaRPr>
          </a:p>
          <a:p>
            <a:endParaRPr lang="en-IN" b="0" i="0" dirty="0">
              <a:effectLst/>
              <a:latin typeface="Fira Sans" panose="020B0503050000020004" pitchFamily="34" charset="0"/>
            </a:endParaRPr>
          </a:p>
          <a:p>
            <a:pPr marL="0" indent="0">
              <a:buNone/>
            </a:pPr>
            <a:endParaRPr lang="en-US" b="0" i="0" dirty="0">
              <a:effectLst/>
              <a:latin typeface="Fira Sans" panose="020B0503050000020004" pitchFamily="34" charset="0"/>
            </a:endParaRPr>
          </a:p>
          <a:p>
            <a:endParaRPr lang="en-IN" dirty="0"/>
          </a:p>
        </p:txBody>
      </p:sp>
      <p:pic>
        <p:nvPicPr>
          <p:cNvPr id="6" name="Picture 5">
            <a:extLst>
              <a:ext uri="{FF2B5EF4-FFF2-40B4-BE49-F238E27FC236}">
                <a16:creationId xmlns:a16="http://schemas.microsoft.com/office/drawing/2014/main" id="{3AA57CD6-6774-45BE-B3A2-0246EB6B357F}"/>
              </a:ext>
            </a:extLst>
          </p:cNvPr>
          <p:cNvPicPr>
            <a:picLocks noChangeAspect="1"/>
          </p:cNvPicPr>
          <p:nvPr/>
        </p:nvPicPr>
        <p:blipFill>
          <a:blip r:embed="rId5"/>
          <a:stretch>
            <a:fillRect/>
          </a:stretch>
        </p:blipFill>
        <p:spPr>
          <a:xfrm>
            <a:off x="8401878" y="3180522"/>
            <a:ext cx="3617843" cy="2975113"/>
          </a:xfrm>
          <a:prstGeom prst="rect">
            <a:avLst/>
          </a:prstGeom>
        </p:spPr>
      </p:pic>
      <p:sp>
        <p:nvSpPr>
          <p:cNvPr id="8" name="TextBox 7">
            <a:extLst>
              <a:ext uri="{FF2B5EF4-FFF2-40B4-BE49-F238E27FC236}">
                <a16:creationId xmlns:a16="http://schemas.microsoft.com/office/drawing/2014/main" id="{1EC1A32F-5299-4356-BF57-B09F06678BA1}"/>
              </a:ext>
            </a:extLst>
          </p:cNvPr>
          <p:cNvSpPr txBox="1"/>
          <p:nvPr/>
        </p:nvSpPr>
        <p:spPr>
          <a:xfrm>
            <a:off x="7718768" y="6155635"/>
            <a:ext cx="4300953" cy="646331"/>
          </a:xfrm>
          <a:prstGeom prst="rect">
            <a:avLst/>
          </a:prstGeom>
          <a:noFill/>
        </p:spPr>
        <p:txBody>
          <a:bodyPr wrap="square">
            <a:spAutoFit/>
          </a:bodyPr>
          <a:lstStyle/>
          <a:p>
            <a:r>
              <a:rPr lang="en-US" b="0" i="1" dirty="0">
                <a:effectLst/>
                <a:latin typeface="pt sans" panose="020B0604020202020204" pitchFamily="34" charset="0"/>
              </a:rPr>
              <a:t>Simple random sampling of a sample “n” of 3 from a population “N” of 12.</a:t>
            </a:r>
            <a:endParaRPr lang="en-IN" dirty="0"/>
          </a:p>
        </p:txBody>
      </p:sp>
      <p:pic>
        <p:nvPicPr>
          <p:cNvPr id="9" name="Picture 8">
            <a:extLst>
              <a:ext uri="{FF2B5EF4-FFF2-40B4-BE49-F238E27FC236}">
                <a16:creationId xmlns:a16="http://schemas.microsoft.com/office/drawing/2014/main" id="{A0D8BFC8-A8E1-4674-934F-09DA473E8DE3}"/>
              </a:ext>
            </a:extLst>
          </p:cNvPr>
          <p:cNvPicPr>
            <a:picLocks noChangeAspect="1"/>
          </p:cNvPicPr>
          <p:nvPr/>
        </p:nvPicPr>
        <p:blipFill>
          <a:blip r:embed="rId6"/>
          <a:stretch>
            <a:fillRect/>
          </a:stretch>
        </p:blipFill>
        <p:spPr>
          <a:xfrm>
            <a:off x="8874917" y="1308238"/>
            <a:ext cx="2671763" cy="1590675"/>
          </a:xfrm>
          <a:prstGeom prst="rect">
            <a:avLst/>
          </a:prstGeom>
        </p:spPr>
      </p:pic>
    </p:spTree>
    <p:extLst>
      <p:ext uri="{BB962C8B-B14F-4D97-AF65-F5344CB8AC3E}">
        <p14:creationId xmlns:p14="http://schemas.microsoft.com/office/powerpoint/2010/main" val="388600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12E55-B6FE-4A58-80C5-3DD3FC7E5693}"/>
              </a:ext>
            </a:extLst>
          </p:cNvPr>
          <p:cNvSpPr>
            <a:spLocks noGrp="1"/>
          </p:cNvSpPr>
          <p:nvPr>
            <p:ph idx="1"/>
          </p:nvPr>
        </p:nvSpPr>
        <p:spPr>
          <a:xfrm>
            <a:off x="646111" y="1431236"/>
            <a:ext cx="9404723" cy="4617494"/>
          </a:xfrm>
        </p:spPr>
        <p:txBody>
          <a:bodyPr/>
          <a:lstStyle/>
          <a:p>
            <a:pPr marL="0" indent="0">
              <a:buNone/>
            </a:pPr>
            <a:r>
              <a:rPr lang="en-US" b="1" i="0" dirty="0">
                <a:solidFill>
                  <a:srgbClr val="FFFF00"/>
                </a:solidFill>
                <a:effectLst/>
                <a:latin typeface="pt sans" panose="020B0503020203020204" pitchFamily="34" charset="0"/>
              </a:rPr>
              <a:t>Example question:</a:t>
            </a:r>
            <a:r>
              <a:rPr lang="en-US" b="0" i="0" dirty="0">
                <a:solidFill>
                  <a:srgbClr val="FFFF00"/>
                </a:solidFill>
                <a:effectLst/>
                <a:latin typeface="pt sans" panose="020B0503020203020204" pitchFamily="34" charset="0"/>
              </a:rPr>
              <a:t> Outline the steps for obtaining a simple random sample for outcomes of strokes in U.S. trauma hospitals.</a:t>
            </a:r>
          </a:p>
          <a:p>
            <a:pPr marL="0" indent="0">
              <a:buNone/>
            </a:pPr>
            <a:endParaRPr lang="en-US" b="0" i="0" dirty="0">
              <a:solidFill>
                <a:srgbClr val="FFFF00"/>
              </a:solidFill>
              <a:effectLst/>
              <a:latin typeface="pt sans" panose="020B0503020203020204" pitchFamily="34" charset="0"/>
            </a:endParaRPr>
          </a:p>
          <a:p>
            <a:pPr lvl="1"/>
            <a:r>
              <a:rPr lang="en-US" b="1" i="0" dirty="0">
                <a:effectLst/>
                <a:latin typeface="pt sans" panose="020B0503020203020204" pitchFamily="34" charset="0"/>
              </a:rPr>
              <a:t>Make a list </a:t>
            </a:r>
            <a:r>
              <a:rPr lang="en-US" b="0" i="0" dirty="0">
                <a:effectLst/>
                <a:latin typeface="pt sans" panose="020B0503020203020204" pitchFamily="34" charset="0"/>
              </a:rPr>
              <a:t>of all the trauma hospitals in the U.S.</a:t>
            </a:r>
            <a:endParaRPr lang="en-US" dirty="0">
              <a:latin typeface="pt sans" panose="020B0503020203020204" pitchFamily="34" charset="0"/>
            </a:endParaRPr>
          </a:p>
          <a:p>
            <a:pPr lvl="1"/>
            <a:r>
              <a:rPr lang="en-US" b="0" i="0" dirty="0">
                <a:effectLst/>
                <a:latin typeface="pt sans" panose="020B0503020203020204" pitchFamily="34" charset="0"/>
              </a:rPr>
              <a:t> </a:t>
            </a:r>
            <a:r>
              <a:rPr lang="en-US" b="1" i="0" dirty="0">
                <a:effectLst/>
                <a:latin typeface="pt sans" panose="020B0503020203020204" pitchFamily="34" charset="0"/>
              </a:rPr>
              <a:t>Assign a sequential number </a:t>
            </a:r>
            <a:r>
              <a:rPr lang="en-US" b="0" i="0" dirty="0">
                <a:effectLst/>
                <a:latin typeface="pt sans" panose="020B0503020203020204" pitchFamily="34" charset="0"/>
              </a:rPr>
              <a:t>to each trauma center (1,2,3…n). This is your </a:t>
            </a:r>
            <a:r>
              <a:rPr lang="en-US" b="0" i="0" u="none" strike="noStrike" dirty="0">
                <a:effectLst/>
                <a:latin typeface="pt sans" panose="020B0503020203020204" pitchFamily="34" charset="0"/>
                <a:hlinkClick r:id="rId2">
                  <a:extLst>
                    <a:ext uri="{A12FA001-AC4F-418D-AE19-62706E023703}">
                      <ahyp:hlinkClr xmlns:ahyp="http://schemas.microsoft.com/office/drawing/2018/hyperlinkcolor" val="tx"/>
                    </a:ext>
                  </a:extLst>
                </a:hlinkClick>
              </a:rPr>
              <a:t>sampling frame</a:t>
            </a:r>
            <a:r>
              <a:rPr lang="en-US" b="0" i="0" dirty="0">
                <a:effectLst/>
                <a:latin typeface="pt sans" panose="020B0503020203020204" pitchFamily="34" charset="0"/>
              </a:rPr>
              <a:t> (the list from which you draw your simple random sample).</a:t>
            </a:r>
          </a:p>
          <a:p>
            <a:pPr lvl="1"/>
            <a:r>
              <a:rPr lang="en-US" b="1" i="0" dirty="0">
                <a:effectLst/>
                <a:latin typeface="pt sans" panose="020B0503020203020204" pitchFamily="34" charset="0"/>
              </a:rPr>
              <a:t>Figure out what your sample size is going to be</a:t>
            </a:r>
            <a:endParaRPr lang="en-US" dirty="0">
              <a:latin typeface="pt sans" panose="020B0503020203020204" pitchFamily="34" charset="0"/>
            </a:endParaRPr>
          </a:p>
          <a:p>
            <a:pPr lvl="1"/>
            <a:r>
              <a:rPr lang="en-US" b="0" i="0" dirty="0">
                <a:effectLst/>
                <a:latin typeface="pt sans" panose="020B0503020203020204" pitchFamily="34" charset="0"/>
              </a:rPr>
              <a:t> </a:t>
            </a:r>
            <a:r>
              <a:rPr lang="en-US" b="1" i="0" dirty="0">
                <a:effectLst/>
                <a:latin typeface="pt sans" panose="020B0503020203020204" pitchFamily="34" charset="0"/>
              </a:rPr>
              <a:t>Use a </a:t>
            </a:r>
            <a:r>
              <a:rPr lang="en-US" b="1" i="0" u="none" strike="noStrike" dirty="0">
                <a:effectLst/>
                <a:latin typeface="inherit"/>
                <a:hlinkClick r:id="rId3">
                  <a:extLst>
                    <a:ext uri="{A12FA001-AC4F-418D-AE19-62706E023703}">
                      <ahyp:hlinkClr xmlns:ahyp="http://schemas.microsoft.com/office/drawing/2018/hyperlinkcolor" val="tx"/>
                    </a:ext>
                  </a:extLst>
                </a:hlinkClick>
              </a:rPr>
              <a:t>random number generator</a:t>
            </a:r>
            <a:r>
              <a:rPr lang="en-US" b="1" i="0" dirty="0">
                <a:effectLst/>
                <a:latin typeface="pt sans" panose="020B0503020203020204" pitchFamily="34" charset="0"/>
              </a:rPr>
              <a:t> </a:t>
            </a:r>
            <a:r>
              <a:rPr lang="en-US" b="0" i="0" dirty="0">
                <a:effectLst/>
                <a:latin typeface="pt sans" panose="020B0503020203020204" pitchFamily="34" charset="0"/>
              </a:rPr>
              <a:t>to select the </a:t>
            </a:r>
            <a:r>
              <a:rPr lang="en-US" b="0" i="0" u="none" strike="noStrike" dirty="0">
                <a:effectLst/>
                <a:latin typeface="pt sans" panose="020B0503020203020204" pitchFamily="34" charset="0"/>
                <a:hlinkClick r:id="rId4">
                  <a:extLst>
                    <a:ext uri="{A12FA001-AC4F-418D-AE19-62706E023703}">
                      <ahyp:hlinkClr xmlns:ahyp="http://schemas.microsoft.com/office/drawing/2018/hyperlinkcolor" val="tx"/>
                    </a:ext>
                  </a:extLst>
                </a:hlinkClick>
              </a:rPr>
              <a:t>sample</a:t>
            </a:r>
            <a:endParaRPr lang="en-US" b="0" i="0" u="none" strike="noStrike" dirty="0">
              <a:effectLst/>
              <a:latin typeface="pt sans" panose="020B0503020203020204" pitchFamily="34" charset="0"/>
            </a:endParaRPr>
          </a:p>
          <a:p>
            <a:pPr lvl="1"/>
            <a:r>
              <a:rPr lang="en-US" b="0" i="0" dirty="0">
                <a:effectLst/>
                <a:latin typeface="pt sans" panose="020B0503020203020204" pitchFamily="34" charset="0"/>
              </a:rPr>
              <a:t> For example, if your sample size is 50 and your population is 500, generate 50 random numbers between 1 and 500.</a:t>
            </a:r>
            <a:endParaRPr lang="en-IN" dirty="0"/>
          </a:p>
        </p:txBody>
      </p:sp>
      <p:sp>
        <p:nvSpPr>
          <p:cNvPr id="4" name="Title 1">
            <a:extLst>
              <a:ext uri="{FF2B5EF4-FFF2-40B4-BE49-F238E27FC236}">
                <a16:creationId xmlns:a16="http://schemas.microsoft.com/office/drawing/2014/main" id="{209CE333-5021-4F13-8BD2-93B7334CFBEE}"/>
              </a:ext>
            </a:extLst>
          </p:cNvPr>
          <p:cNvSpPr>
            <a:spLocks noGrp="1"/>
          </p:cNvSpPr>
          <p:nvPr>
            <p:ph type="title"/>
          </p:nvPr>
        </p:nvSpPr>
        <p:spPr>
          <a:xfrm>
            <a:off x="765380" y="304800"/>
            <a:ext cx="9404723" cy="781878"/>
          </a:xfrm>
        </p:spPr>
        <p:txBody>
          <a:bodyPr/>
          <a:lstStyle/>
          <a:p>
            <a:pPr algn="ctr"/>
            <a:r>
              <a:rPr lang="en-IN" sz="2800" b="1" i="0" dirty="0">
                <a:solidFill>
                  <a:srgbClr val="FFFF00"/>
                </a:solidFill>
                <a:effectLst/>
                <a:latin typeface="Gilmer"/>
              </a:rPr>
              <a:t>S</a:t>
            </a:r>
            <a:r>
              <a:rPr lang="en-IN" sz="2800" b="1" dirty="0">
                <a:solidFill>
                  <a:srgbClr val="FFFF00"/>
                </a:solidFill>
              </a:rPr>
              <a:t>imple Random Sampling</a:t>
            </a:r>
            <a:br>
              <a:rPr lang="en-IN" sz="2800" b="1" i="0" dirty="0">
                <a:effectLst/>
                <a:latin typeface="Gilmer"/>
              </a:rPr>
            </a:br>
            <a:endParaRPr lang="en-IN" sz="2800" dirty="0"/>
          </a:p>
        </p:txBody>
      </p:sp>
    </p:spTree>
    <p:extLst>
      <p:ext uri="{BB962C8B-B14F-4D97-AF65-F5344CB8AC3E}">
        <p14:creationId xmlns:p14="http://schemas.microsoft.com/office/powerpoint/2010/main" val="3922859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07595-66FB-4488-BBAD-883E79EED3D0}"/>
              </a:ext>
            </a:extLst>
          </p:cNvPr>
          <p:cNvSpPr>
            <a:spLocks noGrp="1"/>
          </p:cNvSpPr>
          <p:nvPr>
            <p:ph type="title"/>
          </p:nvPr>
        </p:nvSpPr>
        <p:spPr>
          <a:xfrm>
            <a:off x="123590" y="203804"/>
            <a:ext cx="9404723" cy="808384"/>
          </a:xfrm>
        </p:spPr>
        <p:txBody>
          <a:bodyPr/>
          <a:lstStyle/>
          <a:p>
            <a:pPr algn="ctr"/>
            <a:r>
              <a:rPr lang="en-IN" b="1" i="0" dirty="0">
                <a:solidFill>
                  <a:srgbClr val="FFFF00"/>
                </a:solidFill>
                <a:effectLst/>
                <a:latin typeface="Fira Sans" panose="020B0503050000020004" pitchFamily="34" charset="0"/>
              </a:rPr>
              <a:t>Cluster sampling</a:t>
            </a:r>
            <a:endParaRPr lang="en-IN" dirty="0">
              <a:solidFill>
                <a:srgbClr val="FFFF00"/>
              </a:solidFill>
            </a:endParaRPr>
          </a:p>
        </p:txBody>
      </p:sp>
      <p:sp>
        <p:nvSpPr>
          <p:cNvPr id="3" name="Content Placeholder 2">
            <a:extLst>
              <a:ext uri="{FF2B5EF4-FFF2-40B4-BE49-F238E27FC236}">
                <a16:creationId xmlns:a16="http://schemas.microsoft.com/office/drawing/2014/main" id="{10149BF6-2D54-4BAC-8317-63F7D9689B06}"/>
              </a:ext>
            </a:extLst>
          </p:cNvPr>
          <p:cNvSpPr>
            <a:spLocks noGrp="1"/>
          </p:cNvSpPr>
          <p:nvPr>
            <p:ph idx="1"/>
          </p:nvPr>
        </p:nvSpPr>
        <p:spPr>
          <a:xfrm>
            <a:off x="1103312" y="1417984"/>
            <a:ext cx="5549279" cy="4830416"/>
          </a:xfrm>
        </p:spPr>
        <p:txBody>
          <a:bodyPr>
            <a:normAutofit fontScale="92500" lnSpcReduction="20000"/>
          </a:bodyPr>
          <a:lstStyle/>
          <a:p>
            <a:pPr algn="just"/>
            <a:r>
              <a:rPr lang="en-US" b="0" i="0" u="none" strike="noStrike" dirty="0">
                <a:solidFill>
                  <a:srgbClr val="0A94DB"/>
                </a:solidFill>
                <a:effectLst/>
                <a:latin typeface="Fira Sans" panose="020B0503050000020004" pitchFamily="34" charset="0"/>
                <a:hlinkClick r:id="rId2"/>
              </a:rPr>
              <a:t>Cluster sampling</a:t>
            </a:r>
            <a:r>
              <a:rPr lang="en-US" b="0" i="0" dirty="0">
                <a:effectLst/>
                <a:latin typeface="Fira Sans" panose="020B0503050000020004" pitchFamily="34" charset="0"/>
              </a:rPr>
              <a:t> is a method where we divide the entire population into sections or clusters that represent a population. </a:t>
            </a:r>
          </a:p>
          <a:p>
            <a:pPr algn="just"/>
            <a:r>
              <a:rPr lang="en-US" b="0" i="0" dirty="0">
                <a:effectLst/>
                <a:latin typeface="Fira Sans" panose="020B0503050000020004" pitchFamily="34" charset="0"/>
              </a:rPr>
              <a:t>Clusters are identified and included in a sample based on demographic parameters like age, sex, location, etc. </a:t>
            </a:r>
          </a:p>
          <a:p>
            <a:pPr algn="just"/>
            <a:r>
              <a:rPr lang="en-US" b="0" i="0" dirty="0">
                <a:effectLst/>
                <a:latin typeface="Fira Sans" panose="020B0503050000020004" pitchFamily="34" charset="0"/>
              </a:rPr>
              <a:t>This makes it very simple for a survey creator to derive effective inference from the feedback.</a:t>
            </a:r>
          </a:p>
          <a:p>
            <a:pPr algn="just"/>
            <a:r>
              <a:rPr lang="en-US" dirty="0">
                <a:latin typeface="Fira Sans" panose="020B0503050000020004" pitchFamily="34" charset="0"/>
              </a:rPr>
              <a:t>E</a:t>
            </a:r>
            <a:r>
              <a:rPr lang="en-US" b="0" i="0" dirty="0">
                <a:effectLst/>
                <a:latin typeface="Fira Sans" panose="020B0503050000020004" pitchFamily="34" charset="0"/>
              </a:rPr>
              <a:t>xample, if the United States government wishes to evaluate the number of immigrants living in the Mainland US, they can divide it into clusters based on states such as California, Texas, Florida, Hawaii, etc. </a:t>
            </a:r>
          </a:p>
          <a:p>
            <a:pPr algn="just"/>
            <a:r>
              <a:rPr lang="en-US" b="0" i="0" dirty="0">
                <a:effectLst/>
                <a:latin typeface="Fira Sans" panose="020B0503050000020004" pitchFamily="34" charset="0"/>
              </a:rPr>
              <a:t>This way of conducting a survey will be more effective as the results will be organized into states and provide insightful immigration data.</a:t>
            </a:r>
            <a:endParaRPr lang="en-IN" dirty="0"/>
          </a:p>
        </p:txBody>
      </p:sp>
      <p:sp>
        <p:nvSpPr>
          <p:cNvPr id="5" name="TextBox 4">
            <a:extLst>
              <a:ext uri="{FF2B5EF4-FFF2-40B4-BE49-F238E27FC236}">
                <a16:creationId xmlns:a16="http://schemas.microsoft.com/office/drawing/2014/main" id="{732C8982-67B5-478B-AD27-DEE679C29C37}"/>
              </a:ext>
            </a:extLst>
          </p:cNvPr>
          <p:cNvSpPr txBox="1"/>
          <p:nvPr/>
        </p:nvSpPr>
        <p:spPr>
          <a:xfrm>
            <a:off x="6957390" y="471032"/>
            <a:ext cx="4293706" cy="6186309"/>
          </a:xfrm>
          <a:prstGeom prst="rect">
            <a:avLst/>
          </a:prstGeom>
          <a:noFill/>
        </p:spPr>
        <p:txBody>
          <a:bodyPr wrap="square">
            <a:spAutoFit/>
          </a:bodyPr>
          <a:lstStyle/>
          <a:p>
            <a:r>
              <a:rPr lang="en-US" sz="1800" b="1" i="0" dirty="0">
                <a:solidFill>
                  <a:schemeClr val="tx1"/>
                </a:solidFill>
                <a:effectLst/>
                <a:latin typeface="Gilmer"/>
              </a:rPr>
              <a:t>Step 1: Define your population </a:t>
            </a:r>
            <a:br>
              <a:rPr lang="en-US" sz="1800" b="1" i="0" dirty="0">
                <a:solidFill>
                  <a:schemeClr val="tx1"/>
                </a:solidFill>
                <a:effectLst/>
                <a:latin typeface="Gilmer"/>
              </a:rPr>
            </a:br>
            <a:br>
              <a:rPr lang="en-US" sz="1800" b="1" i="0" dirty="0">
                <a:solidFill>
                  <a:schemeClr val="tx1"/>
                </a:solidFill>
                <a:effectLst/>
                <a:latin typeface="Gilmer"/>
              </a:rPr>
            </a:br>
            <a:br>
              <a:rPr lang="en-US" sz="1800" b="1" i="0" dirty="0">
                <a:solidFill>
                  <a:schemeClr val="tx1"/>
                </a:solidFill>
                <a:effectLst/>
                <a:latin typeface="Gilmer"/>
              </a:rPr>
            </a:br>
            <a:br>
              <a:rPr lang="en-US" sz="1800" b="1" i="0" dirty="0">
                <a:solidFill>
                  <a:schemeClr val="tx1"/>
                </a:solidFill>
                <a:effectLst/>
                <a:latin typeface="Gilmer"/>
              </a:rPr>
            </a:br>
            <a:br>
              <a:rPr lang="en-US" sz="1800" b="1" i="0" dirty="0">
                <a:solidFill>
                  <a:schemeClr val="tx1"/>
                </a:solidFill>
                <a:effectLst/>
                <a:latin typeface="Gilmer"/>
              </a:rPr>
            </a:br>
            <a:br>
              <a:rPr lang="en-US" sz="1800" b="1" i="0" dirty="0">
                <a:solidFill>
                  <a:schemeClr val="tx1"/>
                </a:solidFill>
                <a:effectLst/>
                <a:latin typeface="Gilmer"/>
              </a:rPr>
            </a:br>
            <a:br>
              <a:rPr lang="en-US" sz="1800" b="1" i="0" dirty="0">
                <a:solidFill>
                  <a:schemeClr val="tx1"/>
                </a:solidFill>
                <a:effectLst/>
                <a:latin typeface="Gilmer"/>
              </a:rPr>
            </a:br>
            <a:r>
              <a:rPr lang="en-US" sz="1800" b="1" i="0" dirty="0">
                <a:solidFill>
                  <a:schemeClr val="tx1"/>
                </a:solidFill>
                <a:effectLst/>
                <a:latin typeface="Gilmer"/>
              </a:rPr>
              <a:t>Step 2: Divide your sample into clusters.</a:t>
            </a:r>
            <a:br>
              <a:rPr lang="en-US" sz="1800" b="1" i="0" dirty="0">
                <a:solidFill>
                  <a:schemeClr val="tx1"/>
                </a:solidFill>
                <a:effectLst/>
                <a:latin typeface="Gilmer"/>
              </a:rPr>
            </a:br>
            <a:r>
              <a:rPr lang="en-US" sz="1800" b="0" i="0" dirty="0">
                <a:effectLst/>
                <a:latin typeface="Inter"/>
              </a:rPr>
              <a:t>Each cluster’s population should be as diverse as</a:t>
            </a:r>
            <a:br>
              <a:rPr lang="en-US" sz="1800" b="0" i="0" dirty="0">
                <a:effectLst/>
                <a:latin typeface="Inter"/>
              </a:rPr>
            </a:br>
            <a:r>
              <a:rPr lang="en-US" sz="1800" b="0" i="0" dirty="0">
                <a:effectLst/>
                <a:latin typeface="Inter"/>
              </a:rPr>
              <a:t> possible</a:t>
            </a:r>
            <a:br>
              <a:rPr lang="en-US" sz="1800" b="0" i="0" dirty="0">
                <a:effectLst/>
                <a:latin typeface="Inter"/>
              </a:rPr>
            </a:br>
            <a:br>
              <a:rPr lang="en-US" sz="1800" b="0" i="0" dirty="0">
                <a:effectLst/>
                <a:latin typeface="Inter"/>
              </a:rPr>
            </a:br>
            <a:br>
              <a:rPr lang="en-US" sz="1800" b="0" i="0" dirty="0">
                <a:effectLst/>
                <a:latin typeface="Inter"/>
              </a:rPr>
            </a:br>
            <a:br>
              <a:rPr lang="en-US" sz="1800" b="0" i="0" dirty="0">
                <a:effectLst/>
                <a:latin typeface="Inter"/>
              </a:rPr>
            </a:br>
            <a:br>
              <a:rPr lang="en-US" sz="1800" b="0" i="0" dirty="0">
                <a:effectLst/>
                <a:latin typeface="Inter"/>
              </a:rPr>
            </a:br>
            <a:br>
              <a:rPr lang="en-US" sz="1800" b="0" i="0" dirty="0">
                <a:effectLst/>
                <a:latin typeface="Inter"/>
              </a:rPr>
            </a:br>
            <a:br>
              <a:rPr lang="en-US" sz="1800" b="0" i="0" dirty="0">
                <a:effectLst/>
                <a:latin typeface="Inter"/>
              </a:rPr>
            </a:br>
            <a:br>
              <a:rPr lang="en-US" sz="1800" b="0" i="0" dirty="0">
                <a:effectLst/>
                <a:latin typeface="Inter"/>
              </a:rPr>
            </a:br>
            <a:br>
              <a:rPr lang="en-US" sz="1800" b="1" i="0" dirty="0">
                <a:solidFill>
                  <a:schemeClr val="tx1"/>
                </a:solidFill>
                <a:effectLst/>
                <a:latin typeface="Gilmer"/>
              </a:rPr>
            </a:br>
            <a:br>
              <a:rPr lang="en-US" sz="1800" b="1" i="0" dirty="0">
                <a:solidFill>
                  <a:schemeClr val="tx1"/>
                </a:solidFill>
                <a:effectLst/>
                <a:latin typeface="Gilmer"/>
              </a:rPr>
            </a:br>
            <a:br>
              <a:rPr lang="en-US" sz="1800" b="1" i="0" dirty="0">
                <a:solidFill>
                  <a:schemeClr val="tx1"/>
                </a:solidFill>
                <a:effectLst/>
                <a:latin typeface="Gilmer"/>
              </a:rPr>
            </a:br>
            <a:endParaRPr lang="en-IN" dirty="0"/>
          </a:p>
        </p:txBody>
      </p:sp>
      <p:pic>
        <p:nvPicPr>
          <p:cNvPr id="6" name="Picture 5">
            <a:extLst>
              <a:ext uri="{FF2B5EF4-FFF2-40B4-BE49-F238E27FC236}">
                <a16:creationId xmlns:a16="http://schemas.microsoft.com/office/drawing/2014/main" id="{1260D6C1-DBDD-4688-BFA0-63BFBDA2142B}"/>
              </a:ext>
            </a:extLst>
          </p:cNvPr>
          <p:cNvPicPr>
            <a:picLocks noChangeAspect="1"/>
          </p:cNvPicPr>
          <p:nvPr/>
        </p:nvPicPr>
        <p:blipFill rotWithShape="1">
          <a:blip r:embed="rId3"/>
          <a:srcRect l="4824" t="1522" b="17529"/>
          <a:stretch/>
        </p:blipFill>
        <p:spPr>
          <a:xfrm>
            <a:off x="8051507" y="853632"/>
            <a:ext cx="1999327" cy="1358043"/>
          </a:xfrm>
          <a:prstGeom prst="rect">
            <a:avLst/>
          </a:prstGeom>
        </p:spPr>
      </p:pic>
      <p:pic>
        <p:nvPicPr>
          <p:cNvPr id="7" name="Picture 6">
            <a:extLst>
              <a:ext uri="{FF2B5EF4-FFF2-40B4-BE49-F238E27FC236}">
                <a16:creationId xmlns:a16="http://schemas.microsoft.com/office/drawing/2014/main" id="{8F66875C-C868-425E-9A01-857E3D0E7438}"/>
              </a:ext>
            </a:extLst>
          </p:cNvPr>
          <p:cNvPicPr>
            <a:picLocks noChangeAspect="1"/>
          </p:cNvPicPr>
          <p:nvPr/>
        </p:nvPicPr>
        <p:blipFill rotWithShape="1">
          <a:blip r:embed="rId4"/>
          <a:srcRect l="2099" b="13641"/>
          <a:stretch/>
        </p:blipFill>
        <p:spPr>
          <a:xfrm>
            <a:off x="8066660" y="3312014"/>
            <a:ext cx="2075165" cy="1477619"/>
          </a:xfrm>
          <a:prstGeom prst="rect">
            <a:avLst/>
          </a:prstGeom>
        </p:spPr>
      </p:pic>
      <p:sp>
        <p:nvSpPr>
          <p:cNvPr id="9" name="TextBox 8">
            <a:extLst>
              <a:ext uri="{FF2B5EF4-FFF2-40B4-BE49-F238E27FC236}">
                <a16:creationId xmlns:a16="http://schemas.microsoft.com/office/drawing/2014/main" id="{3E2C7174-C7BB-4D8E-81C8-2F3AF7144CDE}"/>
              </a:ext>
            </a:extLst>
          </p:cNvPr>
          <p:cNvSpPr txBox="1"/>
          <p:nvPr/>
        </p:nvSpPr>
        <p:spPr>
          <a:xfrm>
            <a:off x="6652591" y="5070684"/>
            <a:ext cx="6096000" cy="369332"/>
          </a:xfrm>
          <a:prstGeom prst="rect">
            <a:avLst/>
          </a:prstGeom>
          <a:noFill/>
        </p:spPr>
        <p:txBody>
          <a:bodyPr wrap="square">
            <a:spAutoFit/>
          </a:bodyPr>
          <a:lstStyle/>
          <a:p>
            <a:r>
              <a:rPr lang="en-US" sz="1800" b="1" dirty="0">
                <a:latin typeface="Inter"/>
              </a:rPr>
              <a:t>Step 3: Randomly select clusters to use as your sample</a:t>
            </a:r>
            <a:endParaRPr lang="en-IN" dirty="0"/>
          </a:p>
        </p:txBody>
      </p:sp>
      <p:pic>
        <p:nvPicPr>
          <p:cNvPr id="10" name="Picture 9">
            <a:extLst>
              <a:ext uri="{FF2B5EF4-FFF2-40B4-BE49-F238E27FC236}">
                <a16:creationId xmlns:a16="http://schemas.microsoft.com/office/drawing/2014/main" id="{CE655A80-2CD9-4AB5-8412-FFD378288C4D}"/>
              </a:ext>
            </a:extLst>
          </p:cNvPr>
          <p:cNvPicPr>
            <a:picLocks noChangeAspect="1"/>
          </p:cNvPicPr>
          <p:nvPr/>
        </p:nvPicPr>
        <p:blipFill rotWithShape="1">
          <a:blip r:embed="rId5"/>
          <a:srcRect l="17437" t="21945" r="21474" b="18122"/>
          <a:stretch/>
        </p:blipFill>
        <p:spPr>
          <a:xfrm>
            <a:off x="8066660" y="5470000"/>
            <a:ext cx="2075165" cy="1280004"/>
          </a:xfrm>
          <a:prstGeom prst="rect">
            <a:avLst/>
          </a:prstGeom>
        </p:spPr>
      </p:pic>
    </p:spTree>
    <p:extLst>
      <p:ext uri="{BB962C8B-B14F-4D97-AF65-F5344CB8AC3E}">
        <p14:creationId xmlns:p14="http://schemas.microsoft.com/office/powerpoint/2010/main" val="1576680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D1F0B-82EA-4078-AE5B-992E5716A7F1}"/>
              </a:ext>
            </a:extLst>
          </p:cNvPr>
          <p:cNvSpPr>
            <a:spLocks noGrp="1"/>
          </p:cNvSpPr>
          <p:nvPr>
            <p:ph type="title"/>
          </p:nvPr>
        </p:nvSpPr>
        <p:spPr>
          <a:xfrm>
            <a:off x="648930" y="629266"/>
            <a:ext cx="9252154" cy="1223983"/>
          </a:xfrm>
        </p:spPr>
        <p:txBody>
          <a:bodyPr>
            <a:normAutofit/>
          </a:bodyPr>
          <a:lstStyle/>
          <a:p>
            <a:pPr algn="ctr"/>
            <a:r>
              <a:rPr lang="en-IN" b="1" i="0" dirty="0">
                <a:solidFill>
                  <a:srgbClr val="FFFF00"/>
                </a:solidFill>
                <a:effectLst/>
                <a:latin typeface="Fira Sans" panose="020B0503050000020004" pitchFamily="34" charset="0"/>
              </a:rPr>
              <a:t>Systematic sampling</a:t>
            </a:r>
            <a:endParaRPr lang="en-IN" dirty="0">
              <a:solidFill>
                <a:srgbClr val="FFFF00"/>
              </a:solidFill>
            </a:endParaRPr>
          </a:p>
        </p:txBody>
      </p:sp>
      <p:sp>
        <p:nvSpPr>
          <p:cNvPr id="3" name="Content Placeholder 2">
            <a:extLst>
              <a:ext uri="{FF2B5EF4-FFF2-40B4-BE49-F238E27FC236}">
                <a16:creationId xmlns:a16="http://schemas.microsoft.com/office/drawing/2014/main" id="{6879CCFD-16EC-4B30-A594-B9E0A5041F79}"/>
              </a:ext>
            </a:extLst>
          </p:cNvPr>
          <p:cNvSpPr>
            <a:spLocks noGrp="1"/>
          </p:cNvSpPr>
          <p:nvPr>
            <p:ph idx="1"/>
          </p:nvPr>
        </p:nvSpPr>
        <p:spPr>
          <a:xfrm>
            <a:off x="436099" y="1505244"/>
            <a:ext cx="5659902" cy="4743156"/>
          </a:xfrm>
        </p:spPr>
        <p:txBody>
          <a:bodyPr>
            <a:normAutofit/>
          </a:bodyPr>
          <a:lstStyle/>
          <a:p>
            <a:pPr>
              <a:lnSpc>
                <a:spcPct val="90000"/>
              </a:lnSpc>
            </a:pPr>
            <a:r>
              <a:rPr lang="en-US" sz="1600" dirty="0">
                <a:latin typeface="Fira Sans" panose="020B0503050000020004" pitchFamily="34" charset="0"/>
              </a:rPr>
              <a:t>T</a:t>
            </a:r>
            <a:r>
              <a:rPr lang="en-US" sz="1600" b="0" i="0" dirty="0">
                <a:effectLst/>
                <a:latin typeface="Fira Sans" panose="020B0503050000020004" pitchFamily="34" charset="0"/>
              </a:rPr>
              <a:t>he </a:t>
            </a:r>
            <a:r>
              <a:rPr lang="en-US" sz="1600" b="0" i="0" u="none" strike="noStrike" dirty="0">
                <a:effectLst/>
                <a:latin typeface="Fira Sans" panose="020B0503050000020004" pitchFamily="34" charset="0"/>
                <a:hlinkClick r:id="rId3"/>
              </a:rPr>
              <a:t>systematic sampling method</a:t>
            </a:r>
            <a:r>
              <a:rPr lang="en-US" sz="1600" b="0" i="0" dirty="0">
                <a:effectLst/>
                <a:latin typeface="Fira Sans" panose="020B0503050000020004" pitchFamily="34" charset="0"/>
              </a:rPr>
              <a:t> to choose the sample members of a population at regular intervals.</a:t>
            </a:r>
          </a:p>
          <a:p>
            <a:pPr marL="0" indent="0">
              <a:lnSpc>
                <a:spcPct val="90000"/>
              </a:lnSpc>
              <a:buNone/>
            </a:pPr>
            <a:endParaRPr lang="en-US" sz="1600" b="0" i="0" dirty="0">
              <a:effectLst/>
              <a:latin typeface="Fira Sans" panose="020B0503050000020004" pitchFamily="34" charset="0"/>
            </a:endParaRPr>
          </a:p>
          <a:p>
            <a:pPr>
              <a:lnSpc>
                <a:spcPct val="90000"/>
              </a:lnSpc>
            </a:pPr>
            <a:r>
              <a:rPr lang="en-US" sz="1600" b="0" i="0" dirty="0">
                <a:effectLst/>
                <a:latin typeface="Fira Sans" panose="020B0503050000020004" pitchFamily="34" charset="0"/>
              </a:rPr>
              <a:t> It requires the selection of a starting point for the sample and sample size that can be repeated at regular intervals. </a:t>
            </a:r>
          </a:p>
          <a:p>
            <a:pPr>
              <a:lnSpc>
                <a:spcPct val="90000"/>
              </a:lnSpc>
            </a:pPr>
            <a:endParaRPr lang="en-US" sz="1600" b="0" i="0" dirty="0">
              <a:effectLst/>
              <a:latin typeface="Fira Sans" panose="020B0503050000020004" pitchFamily="34" charset="0"/>
            </a:endParaRPr>
          </a:p>
          <a:p>
            <a:pPr>
              <a:lnSpc>
                <a:spcPct val="90000"/>
              </a:lnSpc>
            </a:pPr>
            <a:r>
              <a:rPr lang="en-US" sz="1600" b="0" i="0" dirty="0">
                <a:effectLst/>
                <a:latin typeface="Fira Sans" panose="020B0503050000020004" pitchFamily="34" charset="0"/>
              </a:rPr>
              <a:t>This type of sampling method has a predefined range, and hence this sampling technique is the least time-consuming.</a:t>
            </a:r>
          </a:p>
          <a:p>
            <a:pPr>
              <a:lnSpc>
                <a:spcPct val="90000"/>
              </a:lnSpc>
            </a:pPr>
            <a:br>
              <a:rPr lang="en-US" sz="1600" b="0" i="0" dirty="0">
                <a:effectLst/>
                <a:latin typeface="Fira Sans" panose="020B0503050000020004" pitchFamily="34" charset="0"/>
              </a:rPr>
            </a:br>
            <a:r>
              <a:rPr lang="en-US" sz="1600" b="0" i="0" dirty="0">
                <a:effectLst/>
                <a:latin typeface="Fira Sans" panose="020B0503050000020004" pitchFamily="34" charset="0"/>
              </a:rPr>
              <a:t>Example, a researcher intends to collect a systematic sample of 500 people in a population of 5000. He/she numbers each element of the population from 1-5000 and will choose every 10th individual to be a part of the sample (Total population/ Sample Size = 5000/500 = 10).</a:t>
            </a:r>
            <a:endParaRPr lang="en-IN" sz="1600" dirty="0"/>
          </a:p>
        </p:txBody>
      </p:sp>
      <p:pic>
        <p:nvPicPr>
          <p:cNvPr id="4" name="Picture 3">
            <a:extLst>
              <a:ext uri="{FF2B5EF4-FFF2-40B4-BE49-F238E27FC236}">
                <a16:creationId xmlns:a16="http://schemas.microsoft.com/office/drawing/2014/main" id="{F574B940-F7DF-435B-B4CD-D7355CDCA00D}"/>
              </a:ext>
            </a:extLst>
          </p:cNvPr>
          <p:cNvPicPr>
            <a:picLocks noChangeAspect="1"/>
          </p:cNvPicPr>
          <p:nvPr/>
        </p:nvPicPr>
        <p:blipFill rotWithShape="1">
          <a:blip r:embed="rId4"/>
          <a:srcRect b="8878"/>
          <a:stretch/>
        </p:blipFill>
        <p:spPr>
          <a:xfrm>
            <a:off x="6274191" y="2052214"/>
            <a:ext cx="5311555" cy="3499509"/>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098506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C07C5-BDB2-49D4-87BA-95E2C8517D5B}"/>
              </a:ext>
            </a:extLst>
          </p:cNvPr>
          <p:cNvSpPr>
            <a:spLocks noGrp="1"/>
          </p:cNvSpPr>
          <p:nvPr>
            <p:ph type="title"/>
          </p:nvPr>
        </p:nvSpPr>
        <p:spPr>
          <a:xfrm>
            <a:off x="648928" y="322007"/>
            <a:ext cx="8604254" cy="820994"/>
          </a:xfrm>
        </p:spPr>
        <p:txBody>
          <a:bodyPr>
            <a:normAutofit fontScale="90000"/>
          </a:bodyPr>
          <a:lstStyle/>
          <a:p>
            <a:pPr algn="ctr">
              <a:lnSpc>
                <a:spcPct val="90000"/>
              </a:lnSpc>
            </a:pPr>
            <a:r>
              <a:rPr lang="en-IN" sz="3600" b="0" i="0" cap="all" dirty="0">
                <a:effectLst/>
                <a:latin typeface="Trade Gothic W01 Bold 2"/>
              </a:rPr>
              <a:t>WHAT IS DATA COLLECTION?</a:t>
            </a:r>
            <a:br>
              <a:rPr lang="en-IN" sz="3600" b="0" i="0" cap="all" dirty="0">
                <a:effectLst/>
                <a:latin typeface="Trade Gothic W01 Bold 2"/>
              </a:rPr>
            </a:br>
            <a:endParaRPr lang="en-IN" sz="3600" dirty="0"/>
          </a:p>
        </p:txBody>
      </p:sp>
      <p:pic>
        <p:nvPicPr>
          <p:cNvPr id="4" name="Picture 3" descr="Chart, pie chart&#10;&#10;Description automatically generated">
            <a:extLst>
              <a:ext uri="{FF2B5EF4-FFF2-40B4-BE49-F238E27FC236}">
                <a16:creationId xmlns:a16="http://schemas.microsoft.com/office/drawing/2014/main" id="{DC278227-6576-4196-9A08-B0A5A8837637}"/>
              </a:ext>
            </a:extLst>
          </p:cNvPr>
          <p:cNvPicPr>
            <a:picLocks noChangeAspect="1"/>
          </p:cNvPicPr>
          <p:nvPr/>
        </p:nvPicPr>
        <p:blipFill rotWithShape="1">
          <a:blip r:embed="rId3"/>
          <a:srcRect l="3350"/>
          <a:stretch/>
        </p:blipFill>
        <p:spPr>
          <a:xfrm>
            <a:off x="6559501" y="1065444"/>
            <a:ext cx="4568747" cy="4727112"/>
          </a:xfrm>
          <a:prstGeom prst="rect">
            <a:avLst/>
          </a:prstGeom>
          <a:effectLst>
            <a:outerShdw blurRad="50800" dist="38100" dir="5400000" algn="t" rotWithShape="0">
              <a:prstClr val="black">
                <a:alpha val="43000"/>
              </a:prstClr>
            </a:outerShdw>
          </a:effectLst>
        </p:spPr>
      </p:pic>
      <p:sp>
        <p:nvSpPr>
          <p:cNvPr id="9" name="Rectangle 8">
            <a:extLst>
              <a:ext uri="{FF2B5EF4-FFF2-40B4-BE49-F238E27FC236}">
                <a16:creationId xmlns:a16="http://schemas.microsoft.com/office/drawing/2014/main" id="{AA047838-7F9E-43CF-A116-26E7AAA8F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F490EEE-ACCD-4491-811D-0799EFE9CC8F}"/>
              </a:ext>
            </a:extLst>
          </p:cNvPr>
          <p:cNvSpPr>
            <a:spLocks noGrp="1"/>
          </p:cNvSpPr>
          <p:nvPr>
            <p:ph idx="1"/>
          </p:nvPr>
        </p:nvSpPr>
        <p:spPr>
          <a:xfrm>
            <a:off x="498803" y="1143000"/>
            <a:ext cx="5751872" cy="5489812"/>
          </a:xfrm>
        </p:spPr>
        <p:txBody>
          <a:bodyPr>
            <a:normAutofit/>
          </a:bodyPr>
          <a:lstStyle/>
          <a:p>
            <a:pPr marL="0" indent="0">
              <a:lnSpc>
                <a:spcPct val="90000"/>
              </a:lnSpc>
              <a:buNone/>
            </a:pPr>
            <a:r>
              <a:rPr lang="en-IN" sz="1800" b="1" dirty="0">
                <a:solidFill>
                  <a:srgbClr val="FFFF00"/>
                </a:solidFill>
              </a:rPr>
              <a:t>Data collection </a:t>
            </a:r>
            <a:r>
              <a:rPr lang="en-IN" sz="1800" dirty="0"/>
              <a:t>is the methodological process of gathering information about a specific subject. </a:t>
            </a:r>
          </a:p>
          <a:p>
            <a:pPr lvl="1" algn="just">
              <a:lnSpc>
                <a:spcPct val="90000"/>
              </a:lnSpc>
            </a:pPr>
            <a:r>
              <a:rPr lang="en-IN" dirty="0"/>
              <a:t>It’s crucial to ensure your data is complete during the collection phase and that it’s collected legally and ethically. </a:t>
            </a:r>
          </a:p>
          <a:p>
            <a:pPr lvl="1" algn="just">
              <a:lnSpc>
                <a:spcPct val="90000"/>
              </a:lnSpc>
            </a:pPr>
            <a:r>
              <a:rPr lang="en-IN" dirty="0"/>
              <a:t>If not, your analysis won’t be accurate and could have far-reaching consequences. </a:t>
            </a:r>
          </a:p>
          <a:p>
            <a:pPr lvl="1" algn="just">
              <a:lnSpc>
                <a:spcPct val="90000"/>
              </a:lnSpc>
            </a:pPr>
            <a:endParaRPr lang="en-IN" dirty="0"/>
          </a:p>
          <a:p>
            <a:pPr marL="457200" lvl="1" indent="0" algn="just">
              <a:lnSpc>
                <a:spcPct val="90000"/>
              </a:lnSpc>
              <a:buNone/>
            </a:pPr>
            <a:r>
              <a:rPr lang="en-IN" b="1" dirty="0">
                <a:solidFill>
                  <a:srgbClr val="FFFF00"/>
                </a:solidFill>
              </a:rPr>
              <a:t>Before collecting data, there are several factors we  need to define:</a:t>
            </a:r>
            <a:endParaRPr lang="en-IN" dirty="0"/>
          </a:p>
          <a:p>
            <a:pPr lvl="2" algn="just">
              <a:lnSpc>
                <a:spcPct val="90000"/>
              </a:lnSpc>
            </a:pPr>
            <a:r>
              <a:rPr lang="en-IN" dirty="0"/>
              <a:t>The question you aim to answer</a:t>
            </a:r>
          </a:p>
          <a:p>
            <a:pPr lvl="2" algn="just">
              <a:lnSpc>
                <a:spcPct val="90000"/>
              </a:lnSpc>
            </a:pPr>
            <a:r>
              <a:rPr lang="en-IN" dirty="0"/>
              <a:t>The data subject(s) you need to collect data from</a:t>
            </a:r>
          </a:p>
          <a:p>
            <a:pPr lvl="2" algn="just">
              <a:lnSpc>
                <a:spcPct val="90000"/>
              </a:lnSpc>
            </a:pPr>
            <a:r>
              <a:rPr lang="en-IN" dirty="0"/>
              <a:t>The collection timeframe</a:t>
            </a:r>
          </a:p>
          <a:p>
            <a:pPr lvl="2" algn="just">
              <a:lnSpc>
                <a:spcPct val="90000"/>
              </a:lnSpc>
            </a:pPr>
            <a:r>
              <a:rPr lang="en-IN" dirty="0"/>
              <a:t>The data collection method(s) best suited to your needs</a:t>
            </a:r>
            <a:r>
              <a:rPr lang="en-IN" b="0" i="0" u="sng" dirty="0">
                <a:effectLst/>
                <a:latin typeface="Trade Gothic W01 Roman"/>
                <a:hlinkClick r:id="rId4"/>
              </a:rPr>
              <a:t> </a:t>
            </a:r>
          </a:p>
          <a:p>
            <a:pPr lvl="1">
              <a:lnSpc>
                <a:spcPct val="90000"/>
              </a:lnSpc>
            </a:pPr>
            <a:endParaRPr lang="en-IN" sz="1600" u="sng" dirty="0">
              <a:latin typeface="Trade Gothic W01 Roman"/>
              <a:hlinkClick r:id="rId4"/>
            </a:endParaRPr>
          </a:p>
          <a:p>
            <a:pPr lvl="1">
              <a:lnSpc>
                <a:spcPct val="90000"/>
              </a:lnSpc>
            </a:pPr>
            <a:endParaRPr lang="en-IN" sz="1300" u="sng" dirty="0">
              <a:latin typeface="Trade Gothic W01 Roman"/>
              <a:hlinkClick r:id="rId4"/>
            </a:endParaRPr>
          </a:p>
          <a:p>
            <a:pPr lvl="1">
              <a:lnSpc>
                <a:spcPct val="90000"/>
              </a:lnSpc>
            </a:pPr>
            <a:endParaRPr lang="en-IN" sz="1300" u="sng" dirty="0">
              <a:latin typeface="Trade Gothic W01 Roman"/>
              <a:hlinkClick r:id="rId4"/>
            </a:endParaRPr>
          </a:p>
          <a:p>
            <a:pPr lvl="1">
              <a:lnSpc>
                <a:spcPct val="90000"/>
              </a:lnSpc>
            </a:pPr>
            <a:endParaRPr lang="en-IN" sz="1300" u="sng" dirty="0">
              <a:latin typeface="Trade Gothic W01 Roman"/>
              <a:hlinkClick r:id="rId4"/>
            </a:endParaRPr>
          </a:p>
          <a:p>
            <a:pPr lvl="1">
              <a:lnSpc>
                <a:spcPct val="90000"/>
              </a:lnSpc>
            </a:pPr>
            <a:endParaRPr lang="en-IN" sz="1300" b="0" i="0" u="sng" dirty="0">
              <a:effectLst/>
              <a:latin typeface="Trade Gothic W01 Roman"/>
              <a:hlinkClick r:id="rId4"/>
            </a:endParaRPr>
          </a:p>
          <a:p>
            <a:pPr lvl="1">
              <a:lnSpc>
                <a:spcPct val="90000"/>
              </a:lnSpc>
            </a:pPr>
            <a:endParaRPr lang="en-IN" sz="1300" u="sng" dirty="0">
              <a:latin typeface="Trade Gothic W01 Roman"/>
              <a:hlinkClick r:id="rId4"/>
            </a:endParaRPr>
          </a:p>
        </p:txBody>
      </p:sp>
      <p:sp>
        <p:nvSpPr>
          <p:cNvPr id="7" name="TextBox 6">
            <a:extLst>
              <a:ext uri="{FF2B5EF4-FFF2-40B4-BE49-F238E27FC236}">
                <a16:creationId xmlns:a16="http://schemas.microsoft.com/office/drawing/2014/main" id="{95F91FC7-1673-4D80-B565-BF87277E8BEF}"/>
              </a:ext>
            </a:extLst>
          </p:cNvPr>
          <p:cNvSpPr txBox="1"/>
          <p:nvPr/>
        </p:nvSpPr>
        <p:spPr>
          <a:xfrm>
            <a:off x="7632510" y="5906766"/>
            <a:ext cx="2809938" cy="341632"/>
          </a:xfrm>
          <a:prstGeom prst="rect">
            <a:avLst/>
          </a:prstGeom>
          <a:noFill/>
        </p:spPr>
        <p:txBody>
          <a:bodyPr wrap="square">
            <a:spAutoFit/>
          </a:bodyPr>
          <a:lstStyle/>
          <a:p>
            <a:pPr marL="457200" lvl="1" indent="0">
              <a:lnSpc>
                <a:spcPct val="90000"/>
              </a:lnSpc>
              <a:buNone/>
            </a:pPr>
            <a:r>
              <a:rPr lang="en-IN" sz="1800" b="1" i="0" u="sng" dirty="0">
                <a:effectLst/>
                <a:latin typeface="Trade Gothic W01 Roman"/>
                <a:hlinkClick r:id="rId4"/>
              </a:rPr>
              <a:t>data life cycle</a:t>
            </a:r>
            <a:endParaRPr lang="en-IN" sz="1800" b="1" dirty="0"/>
          </a:p>
        </p:txBody>
      </p:sp>
    </p:spTree>
    <p:extLst>
      <p:ext uri="{BB962C8B-B14F-4D97-AF65-F5344CB8AC3E}">
        <p14:creationId xmlns:p14="http://schemas.microsoft.com/office/powerpoint/2010/main" val="4120266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21B97-DEED-421A-9303-46D1DEED8646}"/>
              </a:ext>
            </a:extLst>
          </p:cNvPr>
          <p:cNvSpPr>
            <a:spLocks noGrp="1"/>
          </p:cNvSpPr>
          <p:nvPr>
            <p:ph type="title"/>
          </p:nvPr>
        </p:nvSpPr>
        <p:spPr>
          <a:xfrm>
            <a:off x="646111" y="452718"/>
            <a:ext cx="9404723" cy="766482"/>
          </a:xfrm>
        </p:spPr>
        <p:txBody>
          <a:bodyPr/>
          <a:lstStyle/>
          <a:p>
            <a:pPr algn="ctr"/>
            <a:r>
              <a:rPr lang="en-US" b="1" i="0" dirty="0">
                <a:solidFill>
                  <a:srgbClr val="FFFF00"/>
                </a:solidFill>
                <a:effectLst/>
                <a:latin typeface="Fira Sans" panose="020B0503050000020004" pitchFamily="34" charset="0"/>
              </a:rPr>
              <a:t>Stratified random sampling</a:t>
            </a:r>
            <a:endParaRPr lang="en-IN" dirty="0">
              <a:solidFill>
                <a:srgbClr val="FFFF00"/>
              </a:solidFill>
            </a:endParaRPr>
          </a:p>
        </p:txBody>
      </p:sp>
      <p:sp>
        <p:nvSpPr>
          <p:cNvPr id="3" name="Content Placeholder 2">
            <a:extLst>
              <a:ext uri="{FF2B5EF4-FFF2-40B4-BE49-F238E27FC236}">
                <a16:creationId xmlns:a16="http://schemas.microsoft.com/office/drawing/2014/main" id="{731D7EBC-5E0C-428F-8258-3895C7F08EA3}"/>
              </a:ext>
            </a:extLst>
          </p:cNvPr>
          <p:cNvSpPr>
            <a:spLocks noGrp="1"/>
          </p:cNvSpPr>
          <p:nvPr>
            <p:ph idx="1"/>
          </p:nvPr>
        </p:nvSpPr>
        <p:spPr>
          <a:xfrm>
            <a:off x="645131" y="1331259"/>
            <a:ext cx="6855600" cy="5074023"/>
          </a:xfrm>
        </p:spPr>
        <p:txBody>
          <a:bodyPr>
            <a:normAutofit fontScale="92500" lnSpcReduction="10000"/>
          </a:bodyPr>
          <a:lstStyle/>
          <a:p>
            <a:pPr algn="just"/>
            <a:r>
              <a:rPr lang="en-US" b="0" i="0" dirty="0">
                <a:effectLst/>
                <a:latin typeface="Fira Sans" panose="020B0503050000020004" pitchFamily="34" charset="0"/>
              </a:rPr>
              <a:t> </a:t>
            </a:r>
            <a:r>
              <a:rPr lang="en-US" b="0" i="0" u="none" strike="noStrike" dirty="0">
                <a:solidFill>
                  <a:srgbClr val="0A94DB"/>
                </a:solidFill>
                <a:effectLst/>
                <a:latin typeface="Fira Sans" panose="020B0503050000020004" pitchFamily="34" charset="0"/>
                <a:hlinkClick r:id="rId2"/>
              </a:rPr>
              <a:t>Stratified random sampling</a:t>
            </a:r>
            <a:r>
              <a:rPr lang="en-US" b="0" i="0" dirty="0">
                <a:effectLst/>
                <a:latin typeface="Fira Sans" panose="020B0503050000020004" pitchFamily="34" charset="0"/>
              </a:rPr>
              <a:t> is a method in which the researcher divides the population into smaller groups that don’t overlap but represent the entire population.</a:t>
            </a:r>
          </a:p>
          <a:p>
            <a:pPr algn="just"/>
            <a:r>
              <a:rPr lang="en-US" b="0" i="0" dirty="0">
                <a:effectLst/>
                <a:latin typeface="Fira Sans" panose="020B0503050000020004" pitchFamily="34" charset="0"/>
              </a:rPr>
              <a:t> While sampling, these groups can be organized and then draw a sample from each group separately.</a:t>
            </a:r>
          </a:p>
          <a:p>
            <a:pPr marL="0" indent="0" algn="just">
              <a:buNone/>
            </a:pPr>
            <a:br>
              <a:rPr lang="en-US" b="0" i="0" dirty="0">
                <a:effectLst/>
                <a:latin typeface="Fira Sans" panose="020B0503050000020004" pitchFamily="34" charset="0"/>
              </a:rPr>
            </a:br>
            <a:r>
              <a:rPr lang="en-US" b="0" i="0" dirty="0">
                <a:effectLst/>
                <a:latin typeface="Fira Sans" panose="020B0503050000020004" pitchFamily="34" charset="0"/>
              </a:rPr>
              <a:t>For example, to analyze the characteristics of people belonging to different annual income divisions will create strata (groups) according to the annual family income. </a:t>
            </a:r>
          </a:p>
          <a:p>
            <a:pPr lvl="1" algn="just"/>
            <a:r>
              <a:rPr lang="en-US" b="0" i="0" dirty="0" err="1">
                <a:effectLst/>
                <a:latin typeface="Fira Sans" panose="020B0503050000020004" pitchFamily="34" charset="0"/>
              </a:rPr>
              <a:t>Eg</a:t>
            </a:r>
            <a:r>
              <a:rPr lang="en-US" b="0" i="0" dirty="0">
                <a:effectLst/>
                <a:latin typeface="Fira Sans" panose="020B0503050000020004" pitchFamily="34" charset="0"/>
              </a:rPr>
              <a:t> – less than $20,000, $21,000 – $30,000, $31,000 to $40,000, $41,000 to $50,000, etc. </a:t>
            </a:r>
          </a:p>
          <a:p>
            <a:pPr lvl="1" algn="just"/>
            <a:r>
              <a:rPr lang="en-US" b="0" i="0" dirty="0">
                <a:effectLst/>
                <a:latin typeface="Fira Sans" panose="020B0503050000020004" pitchFamily="34" charset="0"/>
              </a:rPr>
              <a:t>By doing this, the characteristics of people belonging to different income groups. </a:t>
            </a:r>
          </a:p>
          <a:p>
            <a:pPr lvl="1" algn="just"/>
            <a:r>
              <a:rPr lang="en-US" b="0" i="0" dirty="0">
                <a:effectLst/>
                <a:latin typeface="Fira Sans" panose="020B0503050000020004" pitchFamily="34" charset="0"/>
              </a:rPr>
              <a:t>Marketers can analyze which income groups to target and which ones to eliminate to create a roadmap that would bear fruitful results.</a:t>
            </a:r>
          </a:p>
          <a:p>
            <a:endParaRPr lang="en-IN" dirty="0"/>
          </a:p>
        </p:txBody>
      </p:sp>
      <p:pic>
        <p:nvPicPr>
          <p:cNvPr id="4" name="Picture 3">
            <a:extLst>
              <a:ext uri="{FF2B5EF4-FFF2-40B4-BE49-F238E27FC236}">
                <a16:creationId xmlns:a16="http://schemas.microsoft.com/office/drawing/2014/main" id="{FB41AFEE-63B1-4C40-B710-63B578747C2F}"/>
              </a:ext>
            </a:extLst>
          </p:cNvPr>
          <p:cNvPicPr>
            <a:picLocks noChangeAspect="1"/>
          </p:cNvPicPr>
          <p:nvPr/>
        </p:nvPicPr>
        <p:blipFill rotWithShape="1">
          <a:blip r:embed="rId3"/>
          <a:srcRect l="4748" t="50000" r="51786" b="10910"/>
          <a:stretch/>
        </p:blipFill>
        <p:spPr>
          <a:xfrm>
            <a:off x="8203095" y="2484198"/>
            <a:ext cx="2902226" cy="2375452"/>
          </a:xfrm>
          <a:prstGeom prst="rect">
            <a:avLst/>
          </a:prstGeom>
        </p:spPr>
      </p:pic>
    </p:spTree>
    <p:extLst>
      <p:ext uri="{BB962C8B-B14F-4D97-AF65-F5344CB8AC3E}">
        <p14:creationId xmlns:p14="http://schemas.microsoft.com/office/powerpoint/2010/main" val="1188689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FDCF0-CDA5-4557-9BC2-A55F2BA55C08}"/>
              </a:ext>
            </a:extLst>
          </p:cNvPr>
          <p:cNvSpPr>
            <a:spLocks noGrp="1"/>
          </p:cNvSpPr>
          <p:nvPr>
            <p:ph type="title"/>
          </p:nvPr>
        </p:nvSpPr>
        <p:spPr/>
        <p:txBody>
          <a:bodyPr/>
          <a:lstStyle/>
          <a:p>
            <a:pPr algn="r"/>
            <a:r>
              <a:rPr lang="en-IN" sz="4000" b="1" i="0" dirty="0">
                <a:solidFill>
                  <a:srgbClr val="FFFF00"/>
                </a:solidFill>
                <a:effectLst/>
                <a:latin typeface="Gilmer"/>
              </a:rPr>
              <a:t>Advantages Probability sampling methods</a:t>
            </a:r>
            <a:endParaRPr lang="en-IN" sz="4000" dirty="0">
              <a:solidFill>
                <a:srgbClr val="FFFF00"/>
              </a:solidFill>
            </a:endParaRPr>
          </a:p>
        </p:txBody>
      </p:sp>
      <p:sp>
        <p:nvSpPr>
          <p:cNvPr id="3" name="Content Placeholder 2">
            <a:extLst>
              <a:ext uri="{FF2B5EF4-FFF2-40B4-BE49-F238E27FC236}">
                <a16:creationId xmlns:a16="http://schemas.microsoft.com/office/drawing/2014/main" id="{44C7F9BD-0D1E-4F63-AB42-F8E3CEBF4ADE}"/>
              </a:ext>
            </a:extLst>
          </p:cNvPr>
          <p:cNvSpPr>
            <a:spLocks noGrp="1"/>
          </p:cNvSpPr>
          <p:nvPr>
            <p:ph idx="1"/>
          </p:nvPr>
        </p:nvSpPr>
        <p:spPr>
          <a:xfrm>
            <a:off x="875201" y="1443318"/>
            <a:ext cx="8946541" cy="5169517"/>
          </a:xfrm>
        </p:spPr>
        <p:txBody>
          <a:bodyPr>
            <a:normAutofit lnSpcReduction="10000"/>
          </a:bodyPr>
          <a:lstStyle/>
          <a:p>
            <a:pPr algn="l"/>
            <a:r>
              <a:rPr lang="en-US" b="0" i="0" dirty="0">
                <a:effectLst/>
                <a:latin typeface="Fira Sans" panose="020B0503050000020004" pitchFamily="34" charset="0"/>
              </a:rPr>
              <a:t>There are multiple advantages of probability sampling:</a:t>
            </a:r>
          </a:p>
          <a:p>
            <a:pPr algn="just">
              <a:buFont typeface="Arial" panose="020B0604020202020204" pitchFamily="34" charset="0"/>
              <a:buChar char="•"/>
            </a:pPr>
            <a:r>
              <a:rPr lang="en-US" b="1" i="0" dirty="0">
                <a:effectLst/>
                <a:latin typeface="Fira Sans" panose="020B0503050000020004" pitchFamily="34" charset="0"/>
              </a:rPr>
              <a:t>Reduce Sample Bias:</a:t>
            </a:r>
          </a:p>
          <a:p>
            <a:pPr marL="0" indent="0" algn="just">
              <a:buNone/>
            </a:pPr>
            <a:r>
              <a:rPr lang="en-US" b="0" i="0" dirty="0">
                <a:effectLst/>
                <a:latin typeface="Fira Sans" panose="020B0503050000020004" pitchFamily="34" charset="0"/>
              </a:rPr>
              <a:t>Probability sampling leads to higher quality </a:t>
            </a:r>
            <a:r>
              <a:rPr lang="en-US" b="0" i="0" u="none" strike="noStrike" dirty="0">
                <a:solidFill>
                  <a:srgbClr val="0A94DB"/>
                </a:solidFill>
                <a:effectLst/>
                <a:latin typeface="Fira Sans" panose="020B0503050000020004" pitchFamily="34" charset="0"/>
                <a:hlinkClick r:id="rId2"/>
              </a:rPr>
              <a:t>data collection</a:t>
            </a:r>
            <a:r>
              <a:rPr lang="en-US" b="0" i="0" dirty="0">
                <a:effectLst/>
                <a:latin typeface="Fira Sans" panose="020B0503050000020004" pitchFamily="34" charset="0"/>
              </a:rPr>
              <a:t> as the sample appropriately represents the population.</a:t>
            </a:r>
          </a:p>
          <a:p>
            <a:pPr algn="just">
              <a:buFont typeface="Arial" panose="020B0604020202020204" pitchFamily="34" charset="0"/>
              <a:buChar char="•"/>
            </a:pPr>
            <a:r>
              <a:rPr lang="en-US" b="1" i="0" dirty="0">
                <a:effectLst/>
                <a:latin typeface="Fira Sans" panose="020B0503050000020004" pitchFamily="34" charset="0"/>
              </a:rPr>
              <a:t>Diverse Population:</a:t>
            </a:r>
            <a:r>
              <a:rPr lang="en-US" b="0" i="0" dirty="0">
                <a:effectLst/>
                <a:latin typeface="Fira Sans" panose="020B0503050000020004" pitchFamily="34" charset="0"/>
              </a:rPr>
              <a:t> </a:t>
            </a:r>
          </a:p>
          <a:p>
            <a:pPr marL="0" indent="0" algn="just">
              <a:buNone/>
            </a:pPr>
            <a:r>
              <a:rPr lang="en-US" b="0" i="0" dirty="0">
                <a:effectLst/>
                <a:latin typeface="Fira Sans" panose="020B0503050000020004" pitchFamily="34" charset="0"/>
              </a:rPr>
              <a:t>When the population is vast and diverse, it is essential to have adequate representation so that the data is not skewed towards one </a:t>
            </a:r>
            <a:r>
              <a:rPr lang="en-US" b="0" i="0" u="none" strike="noStrike" dirty="0">
                <a:solidFill>
                  <a:srgbClr val="0A94DB"/>
                </a:solidFill>
                <a:effectLst/>
                <a:latin typeface="Fira Sans" panose="020B0503050000020004" pitchFamily="34" charset="0"/>
                <a:hlinkClick r:id="rId3"/>
              </a:rPr>
              <a:t>demographic</a:t>
            </a:r>
            <a:r>
              <a:rPr lang="en-US" b="0" i="0" dirty="0">
                <a:effectLst/>
                <a:latin typeface="Fira Sans" panose="020B0503050000020004" pitchFamily="34" charset="0"/>
              </a:rPr>
              <a:t>. </a:t>
            </a:r>
          </a:p>
          <a:p>
            <a:pPr marL="0" indent="0" algn="just">
              <a:buNone/>
            </a:pPr>
            <a:r>
              <a:rPr lang="en-US" b="0" i="0" dirty="0">
                <a:effectLst/>
                <a:latin typeface="Fira Sans" panose="020B0503050000020004" pitchFamily="34" charset="0"/>
              </a:rPr>
              <a:t>For example, if Square would like to understand the people that could make their point-of-sale devices, a survey conducted from a sample of people across the US from different industries and socio-economic backgrounds helps.</a:t>
            </a:r>
          </a:p>
          <a:p>
            <a:pPr algn="just">
              <a:buFont typeface="Arial" panose="020B0604020202020204" pitchFamily="34" charset="0"/>
              <a:buChar char="•"/>
            </a:pPr>
            <a:r>
              <a:rPr lang="en-US" b="1" i="0" dirty="0">
                <a:effectLst/>
                <a:latin typeface="Fira Sans" panose="020B0503050000020004" pitchFamily="34" charset="0"/>
              </a:rPr>
              <a:t>Create an Accurate Sample:</a:t>
            </a:r>
            <a:r>
              <a:rPr lang="en-US" b="0" i="0" dirty="0">
                <a:effectLst/>
                <a:latin typeface="Fira Sans" panose="020B0503050000020004" pitchFamily="34" charset="0"/>
              </a:rPr>
              <a:t> </a:t>
            </a:r>
          </a:p>
          <a:p>
            <a:pPr marL="0" indent="0" algn="just">
              <a:buNone/>
            </a:pPr>
            <a:r>
              <a:rPr lang="en-US" b="0" i="0" dirty="0">
                <a:effectLst/>
                <a:latin typeface="Fira Sans" panose="020B0503050000020004" pitchFamily="34" charset="0"/>
              </a:rPr>
              <a:t>Probability sampling helps the researchers plan and create an accurate sample. This helps to obtain well-defined data.</a:t>
            </a:r>
          </a:p>
          <a:p>
            <a:endParaRPr lang="en-IN" dirty="0"/>
          </a:p>
        </p:txBody>
      </p:sp>
    </p:spTree>
    <p:extLst>
      <p:ext uri="{BB962C8B-B14F-4D97-AF65-F5344CB8AC3E}">
        <p14:creationId xmlns:p14="http://schemas.microsoft.com/office/powerpoint/2010/main" val="2732879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18D47-D759-4CAE-9B20-FD38F8ECFDA4}"/>
              </a:ext>
            </a:extLst>
          </p:cNvPr>
          <p:cNvSpPr>
            <a:spLocks noGrp="1"/>
          </p:cNvSpPr>
          <p:nvPr>
            <p:ph type="title"/>
          </p:nvPr>
        </p:nvSpPr>
        <p:spPr/>
        <p:txBody>
          <a:bodyPr/>
          <a:lstStyle/>
          <a:p>
            <a:pPr algn="ctr"/>
            <a:r>
              <a:rPr lang="en-IN" b="1" dirty="0">
                <a:solidFill>
                  <a:srgbClr val="FFFF00"/>
                </a:solidFill>
                <a:latin typeface="Fira Sans" panose="020B0503050000020004" pitchFamily="34" charset="0"/>
              </a:rPr>
              <a:t>N</a:t>
            </a:r>
            <a:r>
              <a:rPr lang="en-IN" b="1" i="0" dirty="0">
                <a:solidFill>
                  <a:srgbClr val="FFFF00"/>
                </a:solidFill>
                <a:effectLst/>
                <a:latin typeface="Fira Sans" panose="020B0503050000020004" pitchFamily="34" charset="0"/>
              </a:rPr>
              <a:t>on-probability sampling</a:t>
            </a:r>
            <a:br>
              <a:rPr lang="en-IN" b="0" i="0" dirty="0">
                <a:solidFill>
                  <a:srgbClr val="082C64"/>
                </a:solidFill>
                <a:effectLst/>
                <a:latin typeface="Fira Sans" panose="020B0503050000020004" pitchFamily="34" charset="0"/>
              </a:rPr>
            </a:br>
            <a:endParaRPr lang="en-IN" dirty="0"/>
          </a:p>
        </p:txBody>
      </p:sp>
      <p:sp>
        <p:nvSpPr>
          <p:cNvPr id="3" name="Content Placeholder 2">
            <a:extLst>
              <a:ext uri="{FF2B5EF4-FFF2-40B4-BE49-F238E27FC236}">
                <a16:creationId xmlns:a16="http://schemas.microsoft.com/office/drawing/2014/main" id="{F097B3EE-BAEE-4071-980F-6AB1B58B6BD6}"/>
              </a:ext>
            </a:extLst>
          </p:cNvPr>
          <p:cNvSpPr>
            <a:spLocks noGrp="1"/>
          </p:cNvSpPr>
          <p:nvPr>
            <p:ph idx="1"/>
          </p:nvPr>
        </p:nvSpPr>
        <p:spPr>
          <a:xfrm>
            <a:off x="875201" y="1589092"/>
            <a:ext cx="8946541" cy="4195481"/>
          </a:xfrm>
        </p:spPr>
        <p:txBody>
          <a:bodyPr/>
          <a:lstStyle/>
          <a:p>
            <a:pPr algn="just"/>
            <a:r>
              <a:rPr lang="en-US" b="0" i="0" dirty="0">
                <a:effectLst/>
                <a:latin typeface="Fira Sans" panose="020B0503050000020004" pitchFamily="34" charset="0"/>
              </a:rPr>
              <a:t>The </a:t>
            </a:r>
            <a:r>
              <a:rPr lang="en-US" b="0" i="0" u="none" strike="noStrike" dirty="0">
                <a:solidFill>
                  <a:srgbClr val="0A94DB"/>
                </a:solidFill>
                <a:effectLst/>
                <a:latin typeface="Fira Sans" panose="020B0503050000020004" pitchFamily="34" charset="0"/>
                <a:hlinkClick r:id="rId2"/>
              </a:rPr>
              <a:t>non-probability method</a:t>
            </a:r>
            <a:r>
              <a:rPr lang="en-US" b="0" i="0" dirty="0">
                <a:effectLst/>
                <a:latin typeface="Fira Sans" panose="020B0503050000020004" pitchFamily="34" charset="0"/>
              </a:rPr>
              <a:t> is a sampling method that involves a collection of feedback based on statistician’s sample selection capabilities and not on a fixed selection process.</a:t>
            </a:r>
          </a:p>
          <a:p>
            <a:pPr algn="just"/>
            <a:r>
              <a:rPr lang="en-US" b="0" i="0" dirty="0">
                <a:effectLst/>
                <a:latin typeface="Fira Sans" panose="020B0503050000020004" pitchFamily="34" charset="0"/>
              </a:rPr>
              <a:t> In most situations, the output of a survey conducted with a non-probable sample leads to skewed results, which may not represent the desired target population.</a:t>
            </a:r>
          </a:p>
          <a:p>
            <a:pPr algn="just"/>
            <a:r>
              <a:rPr lang="en-US" b="0" i="0" dirty="0">
                <a:effectLst/>
                <a:latin typeface="Fira Sans" panose="020B0503050000020004" pitchFamily="34" charset="0"/>
              </a:rPr>
              <a:t> But, there are situations such as the preliminary stages of research or cost constraints, where non-probability sampling will be much more useful than the other type.</a:t>
            </a:r>
            <a:endParaRPr lang="en-IN" dirty="0"/>
          </a:p>
        </p:txBody>
      </p:sp>
    </p:spTree>
    <p:extLst>
      <p:ext uri="{BB962C8B-B14F-4D97-AF65-F5344CB8AC3E}">
        <p14:creationId xmlns:p14="http://schemas.microsoft.com/office/powerpoint/2010/main" val="4058864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8F764-6DDB-411E-A3F3-05278385F493}"/>
              </a:ext>
            </a:extLst>
          </p:cNvPr>
          <p:cNvSpPr>
            <a:spLocks noGrp="1"/>
          </p:cNvSpPr>
          <p:nvPr>
            <p:ph type="title"/>
          </p:nvPr>
        </p:nvSpPr>
        <p:spPr/>
        <p:txBody>
          <a:bodyPr/>
          <a:lstStyle/>
          <a:p>
            <a:pPr algn="ctr"/>
            <a:r>
              <a:rPr lang="en-US" b="1" i="0" dirty="0">
                <a:solidFill>
                  <a:srgbClr val="FFFF00"/>
                </a:solidFill>
                <a:effectLst/>
                <a:latin typeface="Fira Sans" panose="020B0503050000020004" pitchFamily="34" charset="0"/>
              </a:rPr>
              <a:t>Convenience sampling</a:t>
            </a:r>
            <a:endParaRPr lang="en-IN" dirty="0">
              <a:solidFill>
                <a:srgbClr val="FFFF00"/>
              </a:solidFill>
            </a:endParaRPr>
          </a:p>
        </p:txBody>
      </p:sp>
      <p:sp>
        <p:nvSpPr>
          <p:cNvPr id="3" name="Content Placeholder 2">
            <a:extLst>
              <a:ext uri="{FF2B5EF4-FFF2-40B4-BE49-F238E27FC236}">
                <a16:creationId xmlns:a16="http://schemas.microsoft.com/office/drawing/2014/main" id="{EB89E794-DD8E-4C3C-859B-7CCE69445DB8}"/>
              </a:ext>
            </a:extLst>
          </p:cNvPr>
          <p:cNvSpPr>
            <a:spLocks noGrp="1"/>
          </p:cNvSpPr>
          <p:nvPr>
            <p:ph idx="1"/>
          </p:nvPr>
        </p:nvSpPr>
        <p:spPr>
          <a:xfrm>
            <a:off x="321230" y="1382585"/>
            <a:ext cx="7852099" cy="4697895"/>
          </a:xfrm>
        </p:spPr>
        <p:txBody>
          <a:bodyPr>
            <a:normAutofit fontScale="92500" lnSpcReduction="10000"/>
          </a:bodyPr>
          <a:lstStyle/>
          <a:p>
            <a:pPr algn="just"/>
            <a:r>
              <a:rPr lang="en-US" b="0" i="0" dirty="0">
                <a:effectLst/>
                <a:latin typeface="Fira Sans" panose="020B0503050000020004" pitchFamily="34" charset="0"/>
              </a:rPr>
              <a:t>This method is dependent on the ease of access to subjects such as surveying customers at a mall or passers-by on a busy street.</a:t>
            </a:r>
          </a:p>
          <a:p>
            <a:pPr algn="just"/>
            <a:r>
              <a:rPr lang="en-US" b="0" i="0" dirty="0">
                <a:effectLst/>
                <a:latin typeface="Fira Sans" panose="020B0503050000020004" pitchFamily="34" charset="0"/>
              </a:rPr>
              <a:t> It is usually termed as </a:t>
            </a:r>
            <a:r>
              <a:rPr lang="en-US" b="0" i="0" u="none" strike="noStrike" dirty="0">
                <a:solidFill>
                  <a:srgbClr val="0A94DB"/>
                </a:solidFill>
                <a:effectLst/>
                <a:latin typeface="Fira Sans" panose="020B0503050000020004" pitchFamily="34" charset="0"/>
                <a:hlinkClick r:id="rId2"/>
              </a:rPr>
              <a:t>convenience sampling</a:t>
            </a:r>
            <a:r>
              <a:rPr lang="en-US" b="0" i="0" dirty="0">
                <a:effectLst/>
                <a:latin typeface="Fira Sans" panose="020B0503050000020004" pitchFamily="34" charset="0"/>
              </a:rPr>
              <a:t>, because of the  ease of carrying it out and getting in touch with the subjects.</a:t>
            </a:r>
          </a:p>
          <a:p>
            <a:pPr algn="just"/>
            <a:r>
              <a:rPr lang="en-US" b="0" i="0" dirty="0">
                <a:effectLst/>
                <a:latin typeface="Fira Sans" panose="020B0503050000020004" pitchFamily="34" charset="0"/>
              </a:rPr>
              <a:t>In situations where there are resource limitations such as the initial stages, convenience sampling is used.</a:t>
            </a:r>
          </a:p>
          <a:p>
            <a:pPr marL="0" indent="0" algn="just">
              <a:buNone/>
            </a:pPr>
            <a:br>
              <a:rPr lang="en-US" b="0" i="0" dirty="0">
                <a:effectLst/>
                <a:latin typeface="Fira Sans" panose="020B0503050000020004" pitchFamily="34" charset="0"/>
              </a:rPr>
            </a:br>
            <a:r>
              <a:rPr lang="en-US" b="0" i="0" dirty="0">
                <a:solidFill>
                  <a:schemeClr val="accent3">
                    <a:lumMod val="40000"/>
                    <a:lumOff val="60000"/>
                  </a:schemeClr>
                </a:solidFill>
                <a:effectLst/>
                <a:latin typeface="Fira Sans" panose="020B0503050000020004" pitchFamily="34" charset="0"/>
              </a:rPr>
              <a:t>For example, startups and NGOs usually conduct convenience sampling at a mall to distribute leaflets of upcoming events or promotion of a cause – they do that by standing at the mall entrance and giving out pamphlets randomly.</a:t>
            </a:r>
          </a:p>
          <a:p>
            <a:pPr marL="0" indent="0" algn="just">
              <a:buNone/>
            </a:pPr>
            <a:r>
              <a:rPr lang="en-US" b="0" i="0" dirty="0">
                <a:solidFill>
                  <a:schemeClr val="accent2">
                    <a:lumMod val="60000"/>
                    <a:lumOff val="40000"/>
                  </a:schemeClr>
                </a:solidFill>
                <a:effectLst/>
                <a:latin typeface="Lato" panose="020F0502020204030203" pitchFamily="34" charset="0"/>
              </a:rPr>
              <a:t>Suppose a student is planning to open a food truck outside a college campus. They need to collect opinions based on the student’s choice of food to create their menu. The student will ask their friends and other students around campus to collect the data</a:t>
            </a:r>
            <a:endParaRPr lang="en-US" b="0" i="0" dirty="0">
              <a:solidFill>
                <a:schemeClr val="accent2">
                  <a:lumMod val="60000"/>
                  <a:lumOff val="40000"/>
                </a:schemeClr>
              </a:solidFill>
              <a:effectLst/>
              <a:latin typeface="Fira Sans" panose="020B0503050000020004" pitchFamily="34" charset="0"/>
            </a:endParaRPr>
          </a:p>
          <a:p>
            <a:endParaRPr lang="en-IN" dirty="0"/>
          </a:p>
        </p:txBody>
      </p:sp>
      <p:pic>
        <p:nvPicPr>
          <p:cNvPr id="4" name="Picture 3">
            <a:extLst>
              <a:ext uri="{FF2B5EF4-FFF2-40B4-BE49-F238E27FC236}">
                <a16:creationId xmlns:a16="http://schemas.microsoft.com/office/drawing/2014/main" id="{C3972CDA-5468-4FE8-A33C-2A9EC8DD53FC}"/>
              </a:ext>
            </a:extLst>
          </p:cNvPr>
          <p:cNvPicPr>
            <a:picLocks noChangeAspect="1"/>
          </p:cNvPicPr>
          <p:nvPr/>
        </p:nvPicPr>
        <p:blipFill>
          <a:blip r:embed="rId3"/>
          <a:stretch>
            <a:fillRect/>
          </a:stretch>
        </p:blipFill>
        <p:spPr>
          <a:xfrm>
            <a:off x="8328074" y="1702192"/>
            <a:ext cx="3727939" cy="3830592"/>
          </a:xfrm>
          <a:prstGeom prst="rect">
            <a:avLst/>
          </a:prstGeom>
        </p:spPr>
      </p:pic>
    </p:spTree>
    <p:extLst>
      <p:ext uri="{BB962C8B-B14F-4D97-AF65-F5344CB8AC3E}">
        <p14:creationId xmlns:p14="http://schemas.microsoft.com/office/powerpoint/2010/main" val="877409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D1802-9BFB-412C-BC62-844A7C693185}"/>
              </a:ext>
            </a:extLst>
          </p:cNvPr>
          <p:cNvSpPr>
            <a:spLocks noGrp="1"/>
          </p:cNvSpPr>
          <p:nvPr>
            <p:ph type="title"/>
          </p:nvPr>
        </p:nvSpPr>
        <p:spPr>
          <a:xfrm>
            <a:off x="645130" y="161170"/>
            <a:ext cx="9404723" cy="739978"/>
          </a:xfrm>
        </p:spPr>
        <p:txBody>
          <a:bodyPr/>
          <a:lstStyle/>
          <a:p>
            <a:pPr algn="ctr"/>
            <a:r>
              <a:rPr lang="en-US" b="1" i="0" dirty="0">
                <a:solidFill>
                  <a:srgbClr val="FFFF00"/>
                </a:solidFill>
                <a:effectLst/>
                <a:latin typeface="Fira Sans" panose="020B0503050000020004" pitchFamily="34" charset="0"/>
              </a:rPr>
              <a:t>Judgmental or purposive sampling</a:t>
            </a:r>
            <a:endParaRPr lang="en-IN" dirty="0">
              <a:solidFill>
                <a:srgbClr val="FFFF00"/>
              </a:solidFill>
            </a:endParaRPr>
          </a:p>
        </p:txBody>
      </p:sp>
      <p:sp>
        <p:nvSpPr>
          <p:cNvPr id="3" name="Content Placeholder 2">
            <a:extLst>
              <a:ext uri="{FF2B5EF4-FFF2-40B4-BE49-F238E27FC236}">
                <a16:creationId xmlns:a16="http://schemas.microsoft.com/office/drawing/2014/main" id="{22901EF4-160E-42EF-9854-4684BB6A835F}"/>
              </a:ext>
            </a:extLst>
          </p:cNvPr>
          <p:cNvSpPr>
            <a:spLocks noGrp="1"/>
          </p:cNvSpPr>
          <p:nvPr>
            <p:ph idx="1"/>
          </p:nvPr>
        </p:nvSpPr>
        <p:spPr>
          <a:xfrm>
            <a:off x="645130" y="901148"/>
            <a:ext cx="8946541" cy="4195481"/>
          </a:xfrm>
        </p:spPr>
        <p:txBody>
          <a:bodyPr/>
          <a:lstStyle/>
          <a:p>
            <a:pPr marL="0" indent="0">
              <a:buNone/>
            </a:pPr>
            <a:r>
              <a:rPr lang="en-US" b="0" i="0" dirty="0">
                <a:effectLst/>
                <a:latin typeface="Fira Sans" panose="020B0503050000020004" pitchFamily="34" charset="0"/>
              </a:rPr>
              <a:t> </a:t>
            </a:r>
            <a:r>
              <a:rPr lang="en-US" b="0" i="0" u="none" strike="noStrike" dirty="0" err="1">
                <a:solidFill>
                  <a:srgbClr val="0A94DB"/>
                </a:solidFill>
                <a:effectLst/>
                <a:latin typeface="Fira Sans" panose="020B0503050000020004" pitchFamily="34" charset="0"/>
                <a:hlinkClick r:id="rId2"/>
              </a:rPr>
              <a:t>Judgemental</a:t>
            </a:r>
            <a:r>
              <a:rPr lang="en-US" b="0" i="0" u="none" strike="noStrike" dirty="0">
                <a:solidFill>
                  <a:srgbClr val="0A94DB"/>
                </a:solidFill>
                <a:effectLst/>
                <a:latin typeface="Fira Sans" panose="020B0503050000020004" pitchFamily="34" charset="0"/>
                <a:hlinkClick r:id="rId2"/>
              </a:rPr>
              <a:t> or purposive samples</a:t>
            </a:r>
            <a:r>
              <a:rPr lang="en-US" b="0" i="0" dirty="0">
                <a:effectLst/>
                <a:latin typeface="Fira Sans" panose="020B0503050000020004" pitchFamily="34" charset="0"/>
              </a:rPr>
              <a:t> are formed by the discretion of the researcher. </a:t>
            </a:r>
          </a:p>
          <a:p>
            <a:pPr marL="0" indent="0">
              <a:buNone/>
            </a:pPr>
            <a:r>
              <a:rPr lang="en-US" b="0" i="0" dirty="0">
                <a:effectLst/>
                <a:latin typeface="Fira Sans" panose="020B0503050000020004" pitchFamily="34" charset="0"/>
              </a:rPr>
              <a:t>Researchers purely consider the purpose of the study, along with the understanding of the target audience.</a:t>
            </a:r>
          </a:p>
          <a:p>
            <a:pPr marL="0" indent="0">
              <a:buNone/>
            </a:pPr>
            <a:r>
              <a:rPr lang="en-US" b="0" i="0" dirty="0">
                <a:effectLst/>
                <a:latin typeface="Fira Sans" panose="020B0503050000020004" pitchFamily="34" charset="0"/>
              </a:rPr>
              <a:t>Example If </a:t>
            </a:r>
            <a:r>
              <a:rPr lang="en-US" dirty="0">
                <a:latin typeface="Fira Sans" panose="020B0503050000020004" pitchFamily="34" charset="0"/>
              </a:rPr>
              <a:t>you </a:t>
            </a:r>
            <a:r>
              <a:rPr lang="en-US" b="0" i="0" dirty="0">
                <a:effectLst/>
                <a:latin typeface="Fira Sans" panose="020B0503050000020004" pitchFamily="34" charset="0"/>
              </a:rPr>
              <a:t>want to understand the thought process of people interested in studying for their master’s degree. </a:t>
            </a:r>
          </a:p>
          <a:p>
            <a:pPr marL="0" indent="0">
              <a:buNone/>
            </a:pPr>
            <a:r>
              <a:rPr lang="en-US" b="0" i="0" dirty="0">
                <a:effectLst/>
                <a:latin typeface="Fira Sans" panose="020B0503050000020004" pitchFamily="34" charset="0"/>
              </a:rPr>
              <a:t>The selection criteria will be: “Are you interested in doing your masters in …?” and those who respond with a “No” are excluded from the sample.</a:t>
            </a:r>
          </a:p>
          <a:p>
            <a:endParaRPr lang="en-IN" dirty="0"/>
          </a:p>
        </p:txBody>
      </p:sp>
      <p:pic>
        <p:nvPicPr>
          <p:cNvPr id="4" name="Picture 3">
            <a:extLst>
              <a:ext uri="{FF2B5EF4-FFF2-40B4-BE49-F238E27FC236}">
                <a16:creationId xmlns:a16="http://schemas.microsoft.com/office/drawing/2014/main" id="{1B57A7A1-985B-4217-BC0E-3479E23712D1}"/>
              </a:ext>
            </a:extLst>
          </p:cNvPr>
          <p:cNvPicPr>
            <a:picLocks noChangeAspect="1"/>
          </p:cNvPicPr>
          <p:nvPr/>
        </p:nvPicPr>
        <p:blipFill rotWithShape="1">
          <a:blip r:embed="rId3"/>
          <a:srcRect l="26232" t="50000" r="3768" b="6601"/>
          <a:stretch/>
        </p:blipFill>
        <p:spPr>
          <a:xfrm>
            <a:off x="2994990" y="3881718"/>
            <a:ext cx="6400801" cy="2976282"/>
          </a:xfrm>
          <a:prstGeom prst="rect">
            <a:avLst/>
          </a:prstGeom>
        </p:spPr>
      </p:pic>
    </p:spTree>
    <p:extLst>
      <p:ext uri="{BB962C8B-B14F-4D97-AF65-F5344CB8AC3E}">
        <p14:creationId xmlns:p14="http://schemas.microsoft.com/office/powerpoint/2010/main" val="2814505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CF14D-5525-4A06-8B8E-6E27E1D925A8}"/>
              </a:ext>
            </a:extLst>
          </p:cNvPr>
          <p:cNvSpPr>
            <a:spLocks noGrp="1"/>
          </p:cNvSpPr>
          <p:nvPr>
            <p:ph type="title"/>
          </p:nvPr>
        </p:nvSpPr>
        <p:spPr>
          <a:xfrm>
            <a:off x="674537" y="0"/>
            <a:ext cx="9404723" cy="1400530"/>
          </a:xfrm>
        </p:spPr>
        <p:txBody>
          <a:bodyPr/>
          <a:lstStyle/>
          <a:p>
            <a:r>
              <a:rPr lang="en-US" b="1" i="0" dirty="0">
                <a:solidFill>
                  <a:srgbClr val="FFFF00"/>
                </a:solidFill>
                <a:effectLst/>
                <a:latin typeface="Fira Sans" panose="020B0503050000020004" pitchFamily="34" charset="0"/>
              </a:rPr>
              <a:t>Snowball sampling</a:t>
            </a:r>
            <a:endParaRPr lang="en-IN" dirty="0">
              <a:solidFill>
                <a:srgbClr val="FFFF00"/>
              </a:solidFill>
            </a:endParaRPr>
          </a:p>
        </p:txBody>
      </p:sp>
      <p:sp>
        <p:nvSpPr>
          <p:cNvPr id="3" name="Content Placeholder 2">
            <a:extLst>
              <a:ext uri="{FF2B5EF4-FFF2-40B4-BE49-F238E27FC236}">
                <a16:creationId xmlns:a16="http://schemas.microsoft.com/office/drawing/2014/main" id="{3F1A454C-5ED3-4074-B0D1-896304DF2A9A}"/>
              </a:ext>
            </a:extLst>
          </p:cNvPr>
          <p:cNvSpPr>
            <a:spLocks noGrp="1"/>
          </p:cNvSpPr>
          <p:nvPr>
            <p:ph idx="1"/>
          </p:nvPr>
        </p:nvSpPr>
        <p:spPr>
          <a:xfrm>
            <a:off x="674537" y="575703"/>
            <a:ext cx="10271759" cy="4195481"/>
          </a:xfrm>
        </p:spPr>
        <p:txBody>
          <a:bodyPr>
            <a:normAutofit/>
          </a:bodyPr>
          <a:lstStyle/>
          <a:p>
            <a:r>
              <a:rPr lang="en-US" b="0" i="0" dirty="0">
                <a:effectLst/>
                <a:latin typeface="Fira Sans" panose="020B0503050000020004" pitchFamily="34" charset="0"/>
              </a:rPr>
              <a:t> </a:t>
            </a:r>
            <a:r>
              <a:rPr lang="en-US" b="0" i="0" u="none" strike="noStrike" dirty="0">
                <a:solidFill>
                  <a:srgbClr val="0A94DB"/>
                </a:solidFill>
                <a:effectLst/>
                <a:latin typeface="Fira Sans" panose="020B0503050000020004" pitchFamily="34" charset="0"/>
                <a:hlinkClick r:id="rId2"/>
              </a:rPr>
              <a:t>Snowball sampling</a:t>
            </a:r>
            <a:r>
              <a:rPr lang="en-US" b="0" i="0" dirty="0">
                <a:effectLst/>
                <a:latin typeface="Fira Sans" panose="020B0503050000020004" pitchFamily="34" charset="0"/>
              </a:rPr>
              <a:t> is a sampling method that researchers apply when the subjects are difficult to trace.</a:t>
            </a:r>
          </a:p>
          <a:p>
            <a:r>
              <a:rPr lang="en-US" b="0" i="0" dirty="0">
                <a:effectLst/>
                <a:latin typeface="Fira Sans" panose="020B0503050000020004" pitchFamily="34" charset="0"/>
              </a:rPr>
              <a:t> For example, it will be extremely challenging to survey </a:t>
            </a:r>
            <a:r>
              <a:rPr lang="en-US" b="0" i="0" dirty="0" err="1">
                <a:effectLst/>
                <a:latin typeface="Fira Sans" panose="020B0503050000020004" pitchFamily="34" charset="0"/>
              </a:rPr>
              <a:t>shelterless</a:t>
            </a:r>
            <a:r>
              <a:rPr lang="en-US" b="0" i="0" dirty="0">
                <a:effectLst/>
                <a:latin typeface="Fira Sans" panose="020B0503050000020004" pitchFamily="34" charset="0"/>
              </a:rPr>
              <a:t> people or illegal immigrants. </a:t>
            </a:r>
          </a:p>
          <a:p>
            <a:r>
              <a:rPr lang="en-US" b="0" i="0" dirty="0">
                <a:effectLst/>
                <a:latin typeface="Fira Sans" panose="020B0503050000020004" pitchFamily="34" charset="0"/>
              </a:rPr>
              <a:t>In such cases, using the snowball theory, you can track a few categories to interview and derive results. </a:t>
            </a:r>
          </a:p>
          <a:p>
            <a:r>
              <a:rPr lang="en-US" b="0" i="0" dirty="0">
                <a:effectLst/>
                <a:latin typeface="Fira Sans" panose="020B0503050000020004" pitchFamily="34" charset="0"/>
              </a:rPr>
              <a:t>This sampling method is also implemented in situations where the topic is highly sensitive and not openly discussed—</a:t>
            </a:r>
          </a:p>
          <a:p>
            <a:pPr marL="0" indent="0">
              <a:buNone/>
            </a:pPr>
            <a:r>
              <a:rPr lang="en-US" b="0" i="0" dirty="0">
                <a:effectLst/>
                <a:latin typeface="Fira Sans" panose="020B0503050000020004" pitchFamily="34" charset="0"/>
              </a:rPr>
              <a:t>Example, surveys to gather information about HIV Aids. Not many victims will readily respond to the questions. Still, we can contact people they might know or volunteers associated with the cause to get in touch with the victims and collect information.</a:t>
            </a:r>
          </a:p>
          <a:p>
            <a:endParaRPr lang="en-IN" dirty="0"/>
          </a:p>
        </p:txBody>
      </p:sp>
      <p:pic>
        <p:nvPicPr>
          <p:cNvPr id="4" name="Picture 3">
            <a:extLst>
              <a:ext uri="{FF2B5EF4-FFF2-40B4-BE49-F238E27FC236}">
                <a16:creationId xmlns:a16="http://schemas.microsoft.com/office/drawing/2014/main" id="{019CA25A-672A-4782-81FD-4E17DBA5490E}"/>
              </a:ext>
            </a:extLst>
          </p:cNvPr>
          <p:cNvPicPr>
            <a:picLocks noChangeAspect="1"/>
          </p:cNvPicPr>
          <p:nvPr/>
        </p:nvPicPr>
        <p:blipFill rotWithShape="1">
          <a:blip r:embed="rId3"/>
          <a:srcRect l="11450" t="63768" r="10870"/>
          <a:stretch/>
        </p:blipFill>
        <p:spPr>
          <a:xfrm>
            <a:off x="3420385" y="4510711"/>
            <a:ext cx="7103165" cy="2241272"/>
          </a:xfrm>
          <a:prstGeom prst="rect">
            <a:avLst/>
          </a:prstGeom>
        </p:spPr>
      </p:pic>
    </p:spTree>
    <p:extLst>
      <p:ext uri="{BB962C8B-B14F-4D97-AF65-F5344CB8AC3E}">
        <p14:creationId xmlns:p14="http://schemas.microsoft.com/office/powerpoint/2010/main" val="3332947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E20EB-4677-47B0-B893-A680C5C792DD}"/>
              </a:ext>
            </a:extLst>
          </p:cNvPr>
          <p:cNvSpPr>
            <a:spLocks noGrp="1"/>
          </p:cNvSpPr>
          <p:nvPr>
            <p:ph type="title"/>
          </p:nvPr>
        </p:nvSpPr>
        <p:spPr/>
        <p:txBody>
          <a:bodyPr/>
          <a:lstStyle/>
          <a:p>
            <a:pPr algn="ctr"/>
            <a:r>
              <a:rPr lang="en-US" b="1" i="0" dirty="0">
                <a:solidFill>
                  <a:srgbClr val="FFFF00"/>
                </a:solidFill>
                <a:effectLst/>
                <a:latin typeface="Fira Sans" panose="020B0503050000020004" pitchFamily="34" charset="0"/>
              </a:rPr>
              <a:t>Quota sampling</a:t>
            </a:r>
            <a:endParaRPr lang="en-IN" dirty="0">
              <a:solidFill>
                <a:srgbClr val="FFFF00"/>
              </a:solidFill>
            </a:endParaRPr>
          </a:p>
        </p:txBody>
      </p:sp>
      <p:sp>
        <p:nvSpPr>
          <p:cNvPr id="3" name="Content Placeholder 2">
            <a:extLst>
              <a:ext uri="{FF2B5EF4-FFF2-40B4-BE49-F238E27FC236}">
                <a16:creationId xmlns:a16="http://schemas.microsoft.com/office/drawing/2014/main" id="{F58DED71-D049-4A15-8A50-2C986E9AC105}"/>
              </a:ext>
            </a:extLst>
          </p:cNvPr>
          <p:cNvSpPr>
            <a:spLocks noGrp="1"/>
          </p:cNvSpPr>
          <p:nvPr>
            <p:ph idx="1"/>
          </p:nvPr>
        </p:nvSpPr>
        <p:spPr>
          <a:xfrm>
            <a:off x="540094" y="1152983"/>
            <a:ext cx="8946541" cy="5252299"/>
          </a:xfrm>
        </p:spPr>
        <p:txBody>
          <a:bodyPr/>
          <a:lstStyle/>
          <a:p>
            <a:pPr algn="just"/>
            <a:r>
              <a:rPr lang="en-US" b="0" i="0" dirty="0">
                <a:effectLst/>
                <a:latin typeface="Fira Sans" panose="020B0503050000020004" pitchFamily="34" charset="0"/>
              </a:rPr>
              <a:t>In </a:t>
            </a:r>
            <a:r>
              <a:rPr lang="en-US" b="0" i="0" u="none" strike="noStrike" dirty="0">
                <a:solidFill>
                  <a:srgbClr val="0A94DB"/>
                </a:solidFill>
                <a:effectLst/>
                <a:latin typeface="Fira Sans" panose="020B0503050000020004" pitchFamily="34" charset="0"/>
                <a:hlinkClick r:id="rId2"/>
              </a:rPr>
              <a:t>Quota sampling</a:t>
            </a:r>
            <a:r>
              <a:rPr lang="en-US" b="0" i="0" dirty="0">
                <a:effectLst/>
                <a:latin typeface="Fira Sans" panose="020B0503050000020004" pitchFamily="34" charset="0"/>
              </a:rPr>
              <a:t>, the selection of members in this sampling technique happens based on a pre-set standard.</a:t>
            </a:r>
          </a:p>
          <a:p>
            <a:pPr algn="just"/>
            <a:r>
              <a:rPr lang="en-US" b="0" i="0" dirty="0">
                <a:effectLst/>
                <a:latin typeface="Fira Sans" panose="020B0503050000020004" pitchFamily="34" charset="0"/>
              </a:rPr>
              <a:t> In this case, as a sample is formed based on specific attributes, the created sample will have the same qualities found in the total population. </a:t>
            </a:r>
          </a:p>
          <a:p>
            <a:pPr algn="just"/>
            <a:r>
              <a:rPr lang="en-US" b="0" i="0" dirty="0">
                <a:effectLst/>
                <a:latin typeface="Fira Sans" panose="020B0503050000020004" pitchFamily="34" charset="0"/>
              </a:rPr>
              <a:t>It is a rapid method of collecting samples.</a:t>
            </a:r>
          </a:p>
          <a:p>
            <a:endParaRPr lang="en-IN" dirty="0"/>
          </a:p>
        </p:txBody>
      </p:sp>
      <p:pic>
        <p:nvPicPr>
          <p:cNvPr id="4" name="Picture 3">
            <a:extLst>
              <a:ext uri="{FF2B5EF4-FFF2-40B4-BE49-F238E27FC236}">
                <a16:creationId xmlns:a16="http://schemas.microsoft.com/office/drawing/2014/main" id="{DCE0B418-D815-4096-B266-ADFC57C1EE56}"/>
              </a:ext>
            </a:extLst>
          </p:cNvPr>
          <p:cNvPicPr>
            <a:picLocks noChangeAspect="1"/>
          </p:cNvPicPr>
          <p:nvPr/>
        </p:nvPicPr>
        <p:blipFill rotWithShape="1">
          <a:blip r:embed="rId3"/>
          <a:srcRect l="8696" t="62609" r="13768" b="1919"/>
          <a:stretch/>
        </p:blipFill>
        <p:spPr>
          <a:xfrm>
            <a:off x="1468407" y="3616069"/>
            <a:ext cx="7089913" cy="2432660"/>
          </a:xfrm>
          <a:prstGeom prst="rect">
            <a:avLst/>
          </a:prstGeom>
        </p:spPr>
      </p:pic>
    </p:spTree>
    <p:extLst>
      <p:ext uri="{BB962C8B-B14F-4D97-AF65-F5344CB8AC3E}">
        <p14:creationId xmlns:p14="http://schemas.microsoft.com/office/powerpoint/2010/main" val="3359499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31F57-E5B8-4E75-8500-2211FFB382EC}"/>
              </a:ext>
            </a:extLst>
          </p:cNvPr>
          <p:cNvSpPr>
            <a:spLocks noGrp="1"/>
          </p:cNvSpPr>
          <p:nvPr>
            <p:ph type="title"/>
          </p:nvPr>
        </p:nvSpPr>
        <p:spPr>
          <a:xfrm>
            <a:off x="646111" y="452718"/>
            <a:ext cx="9404723" cy="779734"/>
          </a:xfrm>
        </p:spPr>
        <p:txBody>
          <a:bodyPr/>
          <a:lstStyle/>
          <a:p>
            <a:pPr algn="ctr"/>
            <a:r>
              <a:rPr lang="en-US" i="0" dirty="0">
                <a:solidFill>
                  <a:srgbClr val="FFFF00"/>
                </a:solidFill>
                <a:effectLst/>
                <a:latin typeface="Fira Sans" panose="020B0503050000020004" pitchFamily="34" charset="0"/>
              </a:rPr>
              <a:t>Advantages non-probability sam</a:t>
            </a:r>
            <a:r>
              <a:rPr lang="en-US" b="1" i="0" dirty="0">
                <a:solidFill>
                  <a:srgbClr val="FFFF00"/>
                </a:solidFill>
                <a:effectLst/>
                <a:latin typeface="Fira Sans" panose="020B0503050000020004" pitchFamily="34" charset="0"/>
              </a:rPr>
              <a:t>pling</a:t>
            </a:r>
            <a:br>
              <a:rPr lang="en-US" b="0" i="0" dirty="0">
                <a:solidFill>
                  <a:srgbClr val="082C64"/>
                </a:solidFill>
                <a:effectLst/>
                <a:latin typeface="Fira Sans" panose="020B0503050000020004" pitchFamily="34" charset="0"/>
              </a:rPr>
            </a:br>
            <a:endParaRPr lang="en-IN" dirty="0"/>
          </a:p>
        </p:txBody>
      </p:sp>
      <p:sp>
        <p:nvSpPr>
          <p:cNvPr id="3" name="Content Placeholder 2">
            <a:extLst>
              <a:ext uri="{FF2B5EF4-FFF2-40B4-BE49-F238E27FC236}">
                <a16:creationId xmlns:a16="http://schemas.microsoft.com/office/drawing/2014/main" id="{ADB04A79-7C01-432E-BFB4-6872A97B618C}"/>
              </a:ext>
            </a:extLst>
          </p:cNvPr>
          <p:cNvSpPr>
            <a:spLocks noGrp="1"/>
          </p:cNvSpPr>
          <p:nvPr>
            <p:ph idx="1"/>
          </p:nvPr>
        </p:nvSpPr>
        <p:spPr>
          <a:xfrm>
            <a:off x="758755" y="1331259"/>
            <a:ext cx="9617697" cy="5074023"/>
          </a:xfrm>
        </p:spPr>
        <p:txBody>
          <a:bodyPr>
            <a:normAutofit/>
          </a:bodyPr>
          <a:lstStyle/>
          <a:p>
            <a:pPr marL="0" indent="0" algn="just">
              <a:buNone/>
            </a:pPr>
            <a:r>
              <a:rPr lang="en-US" b="0" i="0" dirty="0">
                <a:effectLst/>
                <a:latin typeface="Fira Sans" panose="020B0503050000020004" pitchFamily="34" charset="0"/>
              </a:rPr>
              <a:t>Non-probability sampling is used for the following:</a:t>
            </a:r>
          </a:p>
          <a:p>
            <a:pPr algn="just">
              <a:buFont typeface="Arial" panose="020B0604020202020204" pitchFamily="34" charset="0"/>
              <a:buChar char="•"/>
            </a:pPr>
            <a:r>
              <a:rPr lang="en-US" b="1" i="0" dirty="0">
                <a:effectLst/>
                <a:latin typeface="Fira Sans" panose="020B0503050000020004" pitchFamily="34" charset="0"/>
              </a:rPr>
              <a:t>Create a hypothesis:</a:t>
            </a:r>
            <a:r>
              <a:rPr lang="en-US" b="0" i="0" dirty="0">
                <a:effectLst/>
                <a:latin typeface="Fira Sans" panose="020B0503050000020004" pitchFamily="34" charset="0"/>
              </a:rPr>
              <a:t> Researchers use the non-probability sampling method to create an assumption when limited to no prior information is available. This method helps with the immediate return of data and builds a base for further research.</a:t>
            </a:r>
          </a:p>
          <a:p>
            <a:pPr algn="just">
              <a:buFont typeface="Arial" panose="020B0604020202020204" pitchFamily="34" charset="0"/>
              <a:buChar char="•"/>
            </a:pPr>
            <a:r>
              <a:rPr lang="en-US" b="1" i="0" dirty="0">
                <a:effectLst/>
                <a:latin typeface="Fira Sans" panose="020B0503050000020004" pitchFamily="34" charset="0"/>
              </a:rPr>
              <a:t>Exploratory research:</a:t>
            </a:r>
            <a:r>
              <a:rPr lang="en-US" b="0" i="0" dirty="0">
                <a:effectLst/>
                <a:latin typeface="Fira Sans" panose="020B0503050000020004" pitchFamily="34" charset="0"/>
              </a:rPr>
              <a:t> Researchers use this sampling technique widely when conducting qualitative research, pilot studies, or exploratory research.</a:t>
            </a:r>
          </a:p>
          <a:p>
            <a:pPr algn="just">
              <a:buFont typeface="Arial" panose="020B0604020202020204" pitchFamily="34" charset="0"/>
              <a:buChar char="•"/>
            </a:pPr>
            <a:r>
              <a:rPr lang="en-US" b="1" i="0" dirty="0">
                <a:effectLst/>
                <a:latin typeface="Fira Sans" panose="020B0503050000020004" pitchFamily="34" charset="0"/>
              </a:rPr>
              <a:t>Budget and time constraints:</a:t>
            </a:r>
            <a:r>
              <a:rPr lang="en-US" b="0" i="0" dirty="0">
                <a:effectLst/>
                <a:latin typeface="Fira Sans" panose="020B0503050000020004" pitchFamily="34" charset="0"/>
              </a:rPr>
              <a:t> The non-probability method when there are budget and time constraints, and some preliminary data must be collected. Since the </a:t>
            </a:r>
            <a:r>
              <a:rPr lang="en-US" b="0" i="0" u="none" strike="noStrike" dirty="0">
                <a:solidFill>
                  <a:srgbClr val="0A94DB"/>
                </a:solidFill>
                <a:effectLst/>
                <a:latin typeface="Fira Sans" panose="020B0503050000020004" pitchFamily="34" charset="0"/>
                <a:hlinkClick r:id="rId2"/>
              </a:rPr>
              <a:t>survey design</a:t>
            </a:r>
            <a:r>
              <a:rPr lang="en-US" b="0" i="0" dirty="0">
                <a:effectLst/>
                <a:latin typeface="Fira Sans" panose="020B0503050000020004" pitchFamily="34" charset="0"/>
              </a:rPr>
              <a:t> is not rigid, it is easier to pick respondents at random and have them take the survey or </a:t>
            </a:r>
            <a:r>
              <a:rPr lang="en-US" b="0" i="0" u="none" strike="noStrike" dirty="0">
                <a:solidFill>
                  <a:srgbClr val="0A94DB"/>
                </a:solidFill>
                <a:effectLst/>
                <a:latin typeface="Fira Sans" panose="020B0503050000020004" pitchFamily="34" charset="0"/>
                <a:hlinkClick r:id="rId3"/>
              </a:rPr>
              <a:t>questionnaire</a:t>
            </a:r>
            <a:r>
              <a:rPr lang="en-US" b="0" i="0" dirty="0">
                <a:effectLst/>
                <a:latin typeface="Fira Sans" panose="020B0503050000020004" pitchFamily="34" charset="0"/>
              </a:rPr>
              <a:t>.</a:t>
            </a:r>
          </a:p>
          <a:p>
            <a:endParaRPr lang="en-IN" dirty="0"/>
          </a:p>
        </p:txBody>
      </p:sp>
    </p:spTree>
    <p:extLst>
      <p:ext uri="{BB962C8B-B14F-4D97-AF65-F5344CB8AC3E}">
        <p14:creationId xmlns:p14="http://schemas.microsoft.com/office/powerpoint/2010/main" val="915346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C72E-C6E2-4AAA-9869-4C911BD5E611}"/>
              </a:ext>
            </a:extLst>
          </p:cNvPr>
          <p:cNvSpPr>
            <a:spLocks noGrp="1"/>
          </p:cNvSpPr>
          <p:nvPr>
            <p:ph type="title"/>
          </p:nvPr>
        </p:nvSpPr>
        <p:spPr>
          <a:xfrm>
            <a:off x="646111" y="452719"/>
            <a:ext cx="9404723" cy="461682"/>
          </a:xfrm>
        </p:spPr>
        <p:txBody>
          <a:bodyPr/>
          <a:lstStyle/>
          <a:p>
            <a:pPr algn="ctr"/>
            <a:r>
              <a:rPr lang="en-US" sz="2400" b="1" dirty="0">
                <a:solidFill>
                  <a:srgbClr val="FFFF00"/>
                </a:solidFill>
              </a:rPr>
              <a:t>Differences between probability and non-probability</a:t>
            </a:r>
            <a:endParaRPr lang="en-IN" sz="2400" b="1" dirty="0">
              <a:solidFill>
                <a:srgbClr val="FFFF00"/>
              </a:solidFill>
            </a:endParaRPr>
          </a:p>
        </p:txBody>
      </p:sp>
      <p:sp>
        <p:nvSpPr>
          <p:cNvPr id="3" name="Content Placeholder 2">
            <a:extLst>
              <a:ext uri="{FF2B5EF4-FFF2-40B4-BE49-F238E27FC236}">
                <a16:creationId xmlns:a16="http://schemas.microsoft.com/office/drawing/2014/main" id="{F6B9196B-18CC-4F6C-A897-A830A335B20B}"/>
              </a:ext>
            </a:extLst>
          </p:cNvPr>
          <p:cNvSpPr>
            <a:spLocks noGrp="1"/>
          </p:cNvSpPr>
          <p:nvPr>
            <p:ph idx="1"/>
          </p:nvPr>
        </p:nvSpPr>
        <p:spPr>
          <a:xfrm>
            <a:off x="875201" y="1102656"/>
            <a:ext cx="8946541" cy="4195481"/>
          </a:xfrm>
        </p:spPr>
        <p:txBody>
          <a:bodyPr>
            <a:normAutofit/>
          </a:bodyPr>
          <a:lstStyle/>
          <a:p>
            <a:r>
              <a:rPr lang="en-US" dirty="0"/>
              <a:t>The main differences between probability and non-probability sampling methods.</a:t>
            </a:r>
          </a:p>
          <a:p>
            <a:endParaRPr lang="en-US" dirty="0"/>
          </a:p>
          <a:p>
            <a:pPr marL="0" indent="0">
              <a:buNone/>
            </a:pPr>
            <a:endParaRPr lang="en-US" dirty="0"/>
          </a:p>
        </p:txBody>
      </p:sp>
      <p:graphicFrame>
        <p:nvGraphicFramePr>
          <p:cNvPr id="6" name="Table 6">
            <a:extLst>
              <a:ext uri="{FF2B5EF4-FFF2-40B4-BE49-F238E27FC236}">
                <a16:creationId xmlns:a16="http://schemas.microsoft.com/office/drawing/2014/main" id="{20CA3DE4-C2E0-46AD-8C5A-AAE9F4C7149E}"/>
              </a:ext>
            </a:extLst>
          </p:cNvPr>
          <p:cNvGraphicFramePr>
            <a:graphicFrameLocks noGrp="1"/>
          </p:cNvGraphicFramePr>
          <p:nvPr>
            <p:extLst>
              <p:ext uri="{D42A27DB-BD31-4B8C-83A1-F6EECF244321}">
                <p14:modId xmlns:p14="http://schemas.microsoft.com/office/powerpoint/2010/main" val="2724976413"/>
              </p:ext>
            </p:extLst>
          </p:nvPr>
        </p:nvGraphicFramePr>
        <p:xfrm>
          <a:off x="1802296" y="1908316"/>
          <a:ext cx="7901542" cy="4479165"/>
        </p:xfrm>
        <a:graphic>
          <a:graphicData uri="http://schemas.openxmlformats.org/drawingml/2006/table">
            <a:tbl>
              <a:tblPr firstRow="1" bandRow="1">
                <a:tableStyleId>{5C22544A-7EE6-4342-B048-85BDC9FD1C3A}</a:tableStyleId>
              </a:tblPr>
              <a:tblGrid>
                <a:gridCol w="3950771">
                  <a:extLst>
                    <a:ext uri="{9D8B030D-6E8A-4147-A177-3AD203B41FA5}">
                      <a16:colId xmlns:a16="http://schemas.microsoft.com/office/drawing/2014/main" val="3864374962"/>
                    </a:ext>
                  </a:extLst>
                </a:gridCol>
                <a:gridCol w="3950771">
                  <a:extLst>
                    <a:ext uri="{9D8B030D-6E8A-4147-A177-3AD203B41FA5}">
                      <a16:colId xmlns:a16="http://schemas.microsoft.com/office/drawing/2014/main" val="114277582"/>
                    </a:ext>
                  </a:extLst>
                </a:gridCol>
              </a:tblGrid>
              <a:tr h="325820">
                <a:tc>
                  <a:txBody>
                    <a:bodyPr/>
                    <a:lstStyle/>
                    <a:p>
                      <a:pPr algn="ctr"/>
                      <a:r>
                        <a:rPr lang="en-US" dirty="0"/>
                        <a:t>Probability sampling</a:t>
                      </a:r>
                      <a:endParaRPr lang="en-IN" dirty="0"/>
                    </a:p>
                  </a:txBody>
                  <a:tcPr/>
                </a:tc>
                <a:tc>
                  <a:txBody>
                    <a:bodyPr/>
                    <a:lstStyle/>
                    <a:p>
                      <a:pPr algn="ctr"/>
                      <a:r>
                        <a:rPr lang="en-US" dirty="0"/>
                        <a:t>Non-probability sampling</a:t>
                      </a:r>
                      <a:endParaRPr lang="en-IN" dirty="0"/>
                    </a:p>
                  </a:txBody>
                  <a:tcPr/>
                </a:tc>
                <a:extLst>
                  <a:ext uri="{0D108BD9-81ED-4DB2-BD59-A6C34878D82A}">
                    <a16:rowId xmlns:a16="http://schemas.microsoft.com/office/drawing/2014/main" val="3994701561"/>
                  </a:ext>
                </a:extLst>
              </a:tr>
              <a:tr h="7066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Randomly selected samples	</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Subjective judgement of researchers are used to select samples</a:t>
                      </a:r>
                    </a:p>
                  </a:txBody>
                  <a:tcPr/>
                </a:tc>
                <a:extLst>
                  <a:ext uri="{0D108BD9-81ED-4DB2-BD59-A6C34878D82A}">
                    <a16:rowId xmlns:a16="http://schemas.microsoft.com/office/drawing/2014/main" val="469211753"/>
                  </a:ext>
                </a:extLst>
              </a:tr>
              <a:tr h="4611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Equal chance for each member of population to get selected	</a:t>
                      </a:r>
                    </a:p>
                    <a:p>
                      <a:endParaRPr lang="en-IN" dirty="0"/>
                    </a:p>
                  </a:txBody>
                  <a:tcPr/>
                </a:tc>
                <a:tc>
                  <a:txBody>
                    <a:bodyPr/>
                    <a:lstStyle/>
                    <a:p>
                      <a:r>
                        <a:rPr lang="en-US" dirty="0"/>
                        <a:t>Not everyone has equal chance to get selected</a:t>
                      </a:r>
                      <a:endParaRPr lang="en-IN" dirty="0"/>
                    </a:p>
                  </a:txBody>
                  <a:tcPr/>
                </a:tc>
                <a:extLst>
                  <a:ext uri="{0D108BD9-81ED-4DB2-BD59-A6C34878D82A}">
                    <a16:rowId xmlns:a16="http://schemas.microsoft.com/office/drawing/2014/main" val="2998746907"/>
                  </a:ext>
                </a:extLst>
              </a:tr>
              <a:tr h="73012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Used to reduce a sampling bias	</a:t>
                      </a:r>
                    </a:p>
                    <a:p>
                      <a:endParaRPr lang="en-IN" dirty="0"/>
                    </a:p>
                  </a:txBody>
                  <a:tcPr/>
                </a:tc>
                <a:tc>
                  <a:txBody>
                    <a:bodyPr/>
                    <a:lstStyle/>
                    <a:p>
                      <a:r>
                        <a:rPr lang="en-US" dirty="0"/>
                        <a:t>Researcher is not overly concerned with sampling bias</a:t>
                      </a:r>
                      <a:endParaRPr lang="en-IN" dirty="0"/>
                    </a:p>
                  </a:txBody>
                  <a:tcPr/>
                </a:tc>
                <a:extLst>
                  <a:ext uri="{0D108BD9-81ED-4DB2-BD59-A6C34878D82A}">
                    <a16:rowId xmlns:a16="http://schemas.microsoft.com/office/drawing/2014/main" val="4074034516"/>
                  </a:ext>
                </a:extLst>
              </a:tr>
              <a:tr h="73012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Effective to collect data from diverse population	</a:t>
                      </a:r>
                    </a:p>
                    <a:p>
                      <a:endParaRPr lang="en-IN" dirty="0"/>
                    </a:p>
                  </a:txBody>
                  <a:tcPr/>
                </a:tc>
                <a:tc>
                  <a:txBody>
                    <a:bodyPr/>
                    <a:lstStyle/>
                    <a:p>
                      <a:r>
                        <a:rPr lang="en-US" dirty="0"/>
                        <a:t>Useful in specific environment with sampling group members sharing similar characteristics</a:t>
                      </a:r>
                      <a:endParaRPr lang="en-IN" dirty="0"/>
                    </a:p>
                  </a:txBody>
                  <a:tcPr/>
                </a:tc>
                <a:extLst>
                  <a:ext uri="{0D108BD9-81ED-4DB2-BD59-A6C34878D82A}">
                    <a16:rowId xmlns:a16="http://schemas.microsoft.com/office/drawing/2014/main" val="2776540708"/>
                  </a:ext>
                </a:extLst>
              </a:tr>
              <a:tr h="511087">
                <a:tc>
                  <a:txBody>
                    <a:bodyPr/>
                    <a:lstStyle/>
                    <a:p>
                      <a:r>
                        <a:rPr lang="en-US" dirty="0"/>
                        <a:t>Useful in obtaining accurate representation of population	</a:t>
                      </a:r>
                      <a:endParaRPr lang="en-IN" dirty="0"/>
                    </a:p>
                  </a:txBody>
                  <a:tcPr/>
                </a:tc>
                <a:tc>
                  <a:txBody>
                    <a:bodyPr/>
                    <a:lstStyle/>
                    <a:p>
                      <a:r>
                        <a:rPr lang="en-US" dirty="0"/>
                        <a:t>Does not help in representing the population </a:t>
                      </a:r>
                      <a:endParaRPr lang="en-IN" dirty="0"/>
                    </a:p>
                  </a:txBody>
                  <a:tcPr/>
                </a:tc>
                <a:extLst>
                  <a:ext uri="{0D108BD9-81ED-4DB2-BD59-A6C34878D82A}">
                    <a16:rowId xmlns:a16="http://schemas.microsoft.com/office/drawing/2014/main" val="551491142"/>
                  </a:ext>
                </a:extLst>
              </a:tr>
            </a:tbl>
          </a:graphicData>
        </a:graphic>
      </p:graphicFrame>
    </p:spTree>
    <p:extLst>
      <p:ext uri="{BB962C8B-B14F-4D97-AF65-F5344CB8AC3E}">
        <p14:creationId xmlns:p14="http://schemas.microsoft.com/office/powerpoint/2010/main" val="3688288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96349E97-8A1A-416F-95EF-6BE327620C5D}"/>
              </a:ext>
            </a:extLst>
          </p:cNvPr>
          <p:cNvSpPr>
            <a:spLocks noGrp="1" noChangeArrowheads="1"/>
          </p:cNvSpPr>
          <p:nvPr>
            <p:ph type="title"/>
          </p:nvPr>
        </p:nvSpPr>
        <p:spPr/>
        <p:txBody>
          <a:bodyPr/>
          <a:lstStyle/>
          <a:p>
            <a:pPr eaLnBrk="1" hangingPunct="1"/>
            <a:r>
              <a:rPr lang="en-US" altLang="en-US"/>
              <a:t>Primary Data Vs Secondary Data</a:t>
            </a:r>
          </a:p>
        </p:txBody>
      </p:sp>
      <p:sp>
        <p:nvSpPr>
          <p:cNvPr id="3" name="Content Placeholder 2">
            <a:extLst>
              <a:ext uri="{FF2B5EF4-FFF2-40B4-BE49-F238E27FC236}">
                <a16:creationId xmlns:a16="http://schemas.microsoft.com/office/drawing/2014/main" id="{2DC47BDA-B18B-4A64-8E33-C88575028088}"/>
              </a:ext>
            </a:extLst>
          </p:cNvPr>
          <p:cNvSpPr>
            <a:spLocks noGrp="1"/>
          </p:cNvSpPr>
          <p:nvPr>
            <p:ph idx="1"/>
          </p:nvPr>
        </p:nvSpPr>
        <p:spPr>
          <a:xfrm>
            <a:off x="1103313" y="1504950"/>
            <a:ext cx="10371137" cy="4743450"/>
          </a:xfrm>
        </p:spPr>
        <p:txBody>
          <a:bodyPr rtlCol="0">
            <a:noAutofit/>
          </a:bodyPr>
          <a:lstStyle/>
          <a:p>
            <a:pPr marL="0" indent="0" algn="just" eaLnBrk="1" fontAlgn="auto" hangingPunct="1">
              <a:spcAft>
                <a:spcPts val="0"/>
              </a:spcAft>
              <a:buClr>
                <a:schemeClr val="bg2">
                  <a:lumMod val="40000"/>
                  <a:lumOff val="60000"/>
                </a:schemeClr>
              </a:buClr>
              <a:buFont typeface="Wingdings 3" charset="2"/>
              <a:buNone/>
              <a:defRPr/>
            </a:pPr>
            <a:r>
              <a:rPr lang="en-US" sz="2600" b="1" dirty="0">
                <a:solidFill>
                  <a:srgbClr val="FFFF00"/>
                </a:solidFill>
              </a:rPr>
              <a:t>Primary Data</a:t>
            </a:r>
          </a:p>
          <a:p>
            <a:pPr algn="just" eaLnBrk="1" fontAlgn="auto" hangingPunct="1">
              <a:spcAft>
                <a:spcPts val="0"/>
              </a:spcAft>
              <a:buClr>
                <a:schemeClr val="bg2">
                  <a:lumMod val="40000"/>
                  <a:lumOff val="60000"/>
                </a:schemeClr>
              </a:buClr>
              <a:buFont typeface="Wingdings 3" charset="2"/>
              <a:buChar char=""/>
              <a:defRPr/>
            </a:pPr>
            <a:r>
              <a:rPr lang="en-US" sz="2600" dirty="0"/>
              <a:t>Primary data is the data that is collected for the first time through personal experiences or evidence, particularly for research. </a:t>
            </a:r>
          </a:p>
          <a:p>
            <a:pPr algn="just" eaLnBrk="1" fontAlgn="auto" hangingPunct="1">
              <a:spcAft>
                <a:spcPts val="0"/>
              </a:spcAft>
              <a:buClr>
                <a:schemeClr val="bg2">
                  <a:lumMod val="40000"/>
                  <a:lumOff val="60000"/>
                </a:schemeClr>
              </a:buClr>
              <a:buFont typeface="Wingdings 3" charset="2"/>
              <a:buChar char=""/>
              <a:defRPr/>
            </a:pPr>
            <a:r>
              <a:rPr lang="en-US" sz="2600" dirty="0"/>
              <a:t>It is also described as raw data or first-hand information. </a:t>
            </a:r>
          </a:p>
          <a:p>
            <a:pPr algn="just" eaLnBrk="1" fontAlgn="auto" hangingPunct="1">
              <a:spcAft>
                <a:spcPts val="0"/>
              </a:spcAft>
              <a:buClr>
                <a:schemeClr val="bg2">
                  <a:lumMod val="40000"/>
                  <a:lumOff val="60000"/>
                </a:schemeClr>
              </a:buClr>
              <a:buFont typeface="Wingdings 3" charset="2"/>
              <a:buChar char=""/>
              <a:defRPr/>
            </a:pPr>
            <a:r>
              <a:rPr lang="en-IN" sz="2600" dirty="0"/>
              <a:t>T</a:t>
            </a:r>
            <a:r>
              <a:rPr lang="en-US" sz="2600" dirty="0"/>
              <a:t>he mode of assembling the information is costly.</a:t>
            </a:r>
          </a:p>
          <a:p>
            <a:pPr algn="just" eaLnBrk="1" fontAlgn="auto" hangingPunct="1">
              <a:spcAft>
                <a:spcPts val="0"/>
              </a:spcAft>
              <a:buClr>
                <a:schemeClr val="bg2">
                  <a:lumMod val="40000"/>
                  <a:lumOff val="60000"/>
                </a:schemeClr>
              </a:buClr>
              <a:buFont typeface="Wingdings 3" charset="2"/>
              <a:buChar char=""/>
              <a:defRPr/>
            </a:pPr>
            <a:r>
              <a:rPr lang="en-US" sz="2600" dirty="0"/>
              <a:t>The data is mostly collected through observations, physical testing, mailed questionnaires, surveys, personal interviews, telephonic interviews, case studies, and focus groups, etc.</a:t>
            </a:r>
          </a:p>
          <a:p>
            <a:pPr algn="just" eaLnBrk="1" fontAlgn="auto" hangingPunct="1">
              <a:spcAft>
                <a:spcPts val="0"/>
              </a:spcAft>
              <a:buClr>
                <a:schemeClr val="bg2">
                  <a:lumMod val="40000"/>
                  <a:lumOff val="60000"/>
                </a:schemeClr>
              </a:buClr>
              <a:buFont typeface="Wingdings 3" charset="2"/>
              <a:buChar char=""/>
              <a:defRPr/>
            </a:pPr>
            <a:endParaRPr lang="en-US" sz="2600" dirty="0"/>
          </a:p>
          <a:p>
            <a:pPr algn="just" eaLnBrk="1" fontAlgn="auto" hangingPunct="1">
              <a:spcAft>
                <a:spcPts val="0"/>
              </a:spcAft>
              <a:buClr>
                <a:schemeClr val="bg2">
                  <a:lumMod val="40000"/>
                  <a:lumOff val="60000"/>
                </a:schemeClr>
              </a:buClr>
              <a:buFont typeface="Wingdings 3" charset="2"/>
              <a:buChar char=""/>
              <a:defRPr/>
            </a:pPr>
            <a:endParaRPr lang="en-US" sz="2600" dirty="0"/>
          </a:p>
        </p:txBody>
      </p:sp>
    </p:spTree>
    <p:extLst>
      <p:ext uri="{BB962C8B-B14F-4D97-AF65-F5344CB8AC3E}">
        <p14:creationId xmlns:p14="http://schemas.microsoft.com/office/powerpoint/2010/main" val="1261719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961657B1-882A-4289-87C1-1CA591A62CA2}"/>
              </a:ext>
            </a:extLst>
          </p:cNvPr>
          <p:cNvSpPr>
            <a:spLocks noGrp="1" noChangeArrowheads="1"/>
          </p:cNvSpPr>
          <p:nvPr>
            <p:ph type="title"/>
          </p:nvPr>
        </p:nvSpPr>
        <p:spPr/>
        <p:txBody>
          <a:bodyPr/>
          <a:lstStyle/>
          <a:p>
            <a:pPr eaLnBrk="1" hangingPunct="1"/>
            <a:r>
              <a:rPr lang="en-US" altLang="en-US"/>
              <a:t>Primary Data Vs Secondary Data</a:t>
            </a:r>
          </a:p>
        </p:txBody>
      </p:sp>
      <p:sp>
        <p:nvSpPr>
          <p:cNvPr id="3" name="Content Placeholder 2">
            <a:extLst>
              <a:ext uri="{FF2B5EF4-FFF2-40B4-BE49-F238E27FC236}">
                <a16:creationId xmlns:a16="http://schemas.microsoft.com/office/drawing/2014/main" id="{2ABA5A5B-E928-4840-A546-BD1EEAFD9A44}"/>
              </a:ext>
            </a:extLst>
          </p:cNvPr>
          <p:cNvSpPr>
            <a:spLocks noGrp="1"/>
          </p:cNvSpPr>
          <p:nvPr>
            <p:ph idx="1"/>
          </p:nvPr>
        </p:nvSpPr>
        <p:spPr>
          <a:xfrm>
            <a:off x="1103313" y="1504950"/>
            <a:ext cx="10371137" cy="4743450"/>
          </a:xfrm>
        </p:spPr>
        <p:txBody>
          <a:bodyPr rtlCol="0">
            <a:noAutofit/>
          </a:bodyPr>
          <a:lstStyle/>
          <a:p>
            <a:pPr marL="0" indent="0" algn="just" eaLnBrk="1" fontAlgn="auto" hangingPunct="1">
              <a:spcAft>
                <a:spcPts val="0"/>
              </a:spcAft>
              <a:buClr>
                <a:schemeClr val="bg2">
                  <a:lumMod val="40000"/>
                  <a:lumOff val="60000"/>
                </a:schemeClr>
              </a:buClr>
              <a:buFont typeface="Wingdings 3" charset="2"/>
              <a:buNone/>
              <a:defRPr/>
            </a:pPr>
            <a:r>
              <a:rPr lang="en-IN" sz="2600" b="1" dirty="0">
                <a:solidFill>
                  <a:srgbClr val="FFFF00"/>
                </a:solidFill>
              </a:rPr>
              <a:t>Secondary Data</a:t>
            </a:r>
          </a:p>
          <a:p>
            <a:pPr algn="just" eaLnBrk="1" fontAlgn="auto" hangingPunct="1">
              <a:spcAft>
                <a:spcPts val="0"/>
              </a:spcAft>
              <a:buClr>
                <a:schemeClr val="bg2">
                  <a:lumMod val="40000"/>
                  <a:lumOff val="60000"/>
                </a:schemeClr>
              </a:buClr>
              <a:buFont typeface="Wingdings 3" charset="2"/>
              <a:buChar char=""/>
              <a:defRPr/>
            </a:pPr>
            <a:r>
              <a:rPr lang="en-IN" dirty="0"/>
              <a:t>Secondary data is a second-hand data that is already collected and recorded by some researchers for their purpose, and not for the current research problem.</a:t>
            </a:r>
          </a:p>
          <a:p>
            <a:pPr algn="just" eaLnBrk="1" fontAlgn="auto" hangingPunct="1">
              <a:spcAft>
                <a:spcPts val="0"/>
              </a:spcAft>
              <a:buClr>
                <a:schemeClr val="bg2">
                  <a:lumMod val="40000"/>
                  <a:lumOff val="60000"/>
                </a:schemeClr>
              </a:buClr>
              <a:buFont typeface="Wingdings 3" charset="2"/>
              <a:buChar char=""/>
              <a:defRPr/>
            </a:pPr>
            <a:r>
              <a:rPr lang="en-IN" dirty="0"/>
              <a:t>It is accessible in the form of data collected from different sources such as government publications, censuses, internal records of the organisation, books, journal articles, websites and reports, etc.</a:t>
            </a:r>
          </a:p>
          <a:p>
            <a:pPr algn="just" eaLnBrk="1" fontAlgn="auto" hangingPunct="1">
              <a:spcAft>
                <a:spcPts val="0"/>
              </a:spcAft>
              <a:buClr>
                <a:schemeClr val="bg2">
                  <a:lumMod val="40000"/>
                  <a:lumOff val="60000"/>
                </a:schemeClr>
              </a:buClr>
              <a:buFont typeface="Wingdings 3" charset="2"/>
              <a:buChar char=""/>
              <a:defRPr/>
            </a:pPr>
            <a:r>
              <a:rPr lang="en-US" dirty="0"/>
              <a:t>This method of gathering data is affordable, readily available, and saves cost and time. </a:t>
            </a:r>
          </a:p>
          <a:p>
            <a:pPr algn="just" eaLnBrk="1" fontAlgn="auto" hangingPunct="1">
              <a:spcAft>
                <a:spcPts val="0"/>
              </a:spcAft>
              <a:buClr>
                <a:schemeClr val="bg2">
                  <a:lumMod val="40000"/>
                  <a:lumOff val="60000"/>
                </a:schemeClr>
              </a:buClr>
              <a:buFont typeface="Wingdings 3" charset="2"/>
              <a:buChar char=""/>
              <a:defRPr/>
            </a:pPr>
            <a:r>
              <a:rPr lang="en-US" dirty="0"/>
              <a:t>However, the one disadvantage is that the information assembled is for some other purpose and may not meet the present research purpose or may not be accurate.</a:t>
            </a:r>
            <a:endParaRPr lang="en-IN" sz="2600" dirty="0"/>
          </a:p>
          <a:p>
            <a:pPr algn="just" eaLnBrk="1" fontAlgn="auto" hangingPunct="1">
              <a:spcAft>
                <a:spcPts val="0"/>
              </a:spcAft>
              <a:buClr>
                <a:schemeClr val="bg2">
                  <a:lumMod val="40000"/>
                  <a:lumOff val="60000"/>
                </a:schemeClr>
              </a:buClr>
              <a:buFont typeface="Wingdings 3" charset="2"/>
              <a:buChar char=""/>
              <a:defRPr/>
            </a:pPr>
            <a:endParaRPr lang="en-IN" sz="2600" dirty="0"/>
          </a:p>
          <a:p>
            <a:pPr algn="just" eaLnBrk="1" fontAlgn="auto" hangingPunct="1">
              <a:spcAft>
                <a:spcPts val="0"/>
              </a:spcAft>
              <a:buClr>
                <a:schemeClr val="bg2">
                  <a:lumMod val="40000"/>
                  <a:lumOff val="60000"/>
                </a:schemeClr>
              </a:buClr>
              <a:buFont typeface="Wingdings 3" charset="2"/>
              <a:buChar char=""/>
              <a:defRPr/>
            </a:pPr>
            <a:endParaRPr lang="en-IN" sz="2600" dirty="0"/>
          </a:p>
        </p:txBody>
      </p:sp>
    </p:spTree>
    <p:extLst>
      <p:ext uri="{BB962C8B-B14F-4D97-AF65-F5344CB8AC3E}">
        <p14:creationId xmlns:p14="http://schemas.microsoft.com/office/powerpoint/2010/main" val="2518149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3C5F6AFF-14C2-400E-AF2C-23BAAA013929}"/>
              </a:ext>
            </a:extLst>
          </p:cNvPr>
          <p:cNvSpPr>
            <a:spLocks noGrp="1" noChangeArrowheads="1"/>
          </p:cNvSpPr>
          <p:nvPr>
            <p:ph type="title"/>
          </p:nvPr>
        </p:nvSpPr>
        <p:spPr/>
        <p:txBody>
          <a:bodyPr/>
          <a:lstStyle/>
          <a:p>
            <a:pPr algn="ctr"/>
            <a:r>
              <a:rPr lang="en-IN" altLang="en-US"/>
              <a:t>Methods of Data Collection</a:t>
            </a:r>
          </a:p>
        </p:txBody>
      </p:sp>
      <p:pic>
        <p:nvPicPr>
          <p:cNvPr id="69635" name="Content Placeholder 3">
            <a:extLst>
              <a:ext uri="{FF2B5EF4-FFF2-40B4-BE49-F238E27FC236}">
                <a16:creationId xmlns:a16="http://schemas.microsoft.com/office/drawing/2014/main" id="{DF8BBD5C-F41E-4D55-A703-E9B3FFABC0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240" t="22978" r="2669" b="9406"/>
          <a:stretch>
            <a:fillRect/>
          </a:stretch>
        </p:blipFill>
        <p:spPr>
          <a:xfrm>
            <a:off x="1504242" y="1515782"/>
            <a:ext cx="9404350" cy="4889500"/>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06B22787-D77C-475B-8D69-A2831CA8E4C8}"/>
              </a:ext>
            </a:extLst>
          </p:cNvPr>
          <p:cNvSpPr>
            <a:spLocks noGrp="1" noChangeArrowheads="1"/>
          </p:cNvSpPr>
          <p:nvPr>
            <p:ph type="title"/>
          </p:nvPr>
        </p:nvSpPr>
        <p:spPr>
          <a:xfrm>
            <a:off x="646113" y="452438"/>
            <a:ext cx="9404350" cy="762213"/>
          </a:xfrm>
        </p:spPr>
        <p:txBody>
          <a:bodyPr/>
          <a:lstStyle/>
          <a:p>
            <a:pPr algn="ctr"/>
            <a:r>
              <a:rPr lang="en-IN" altLang="en-US" sz="2800" b="1" dirty="0"/>
              <a:t>DATA COLLECTION METHODS</a:t>
            </a:r>
          </a:p>
        </p:txBody>
      </p:sp>
      <p:sp>
        <p:nvSpPr>
          <p:cNvPr id="72707" name="Content Placeholder 2">
            <a:extLst>
              <a:ext uri="{FF2B5EF4-FFF2-40B4-BE49-F238E27FC236}">
                <a16:creationId xmlns:a16="http://schemas.microsoft.com/office/drawing/2014/main" id="{D82AFD2B-28FC-4BCA-BADD-EA5D685CCC13}"/>
              </a:ext>
            </a:extLst>
          </p:cNvPr>
          <p:cNvSpPr>
            <a:spLocks noGrp="1" noChangeArrowheads="1"/>
          </p:cNvSpPr>
          <p:nvPr>
            <p:ph idx="1"/>
          </p:nvPr>
        </p:nvSpPr>
        <p:spPr>
          <a:xfrm>
            <a:off x="281354" y="1214651"/>
            <a:ext cx="7695027" cy="5033749"/>
          </a:xfrm>
        </p:spPr>
        <p:txBody>
          <a:bodyPr>
            <a:normAutofit/>
          </a:bodyPr>
          <a:lstStyle/>
          <a:p>
            <a:pPr marL="0" indent="0" algn="just">
              <a:buNone/>
            </a:pPr>
            <a:r>
              <a:rPr lang="en-IN" altLang="en-US" b="1" dirty="0">
                <a:solidFill>
                  <a:srgbClr val="FFFF00"/>
                </a:solidFill>
              </a:rPr>
              <a:t>1. Surveys</a:t>
            </a:r>
          </a:p>
          <a:p>
            <a:pPr marL="0" indent="0" algn="just">
              <a:buNone/>
            </a:pPr>
            <a:r>
              <a:rPr lang="en-IN" altLang="en-US" dirty="0"/>
              <a:t>Surveys are physical or digital questionnaires that gather both qualitative and quantitative data from subjects1. </a:t>
            </a:r>
          </a:p>
          <a:p>
            <a:pPr marL="0" indent="0" algn="just">
              <a:buNone/>
            </a:pPr>
            <a:r>
              <a:rPr lang="en-IN" altLang="en-US" dirty="0"/>
              <a:t> </a:t>
            </a:r>
            <a:r>
              <a:rPr lang="en-IN" altLang="en-US" b="1" dirty="0">
                <a:solidFill>
                  <a:srgbClr val="FFFF00"/>
                </a:solidFill>
              </a:rPr>
              <a:t>The survey questions should not be</a:t>
            </a:r>
          </a:p>
          <a:p>
            <a:pPr marL="0" indent="0" algn="just">
              <a:buNone/>
            </a:pPr>
            <a:r>
              <a:rPr lang="en-IN" altLang="en-US" dirty="0"/>
              <a:t>1. The Biased or Leading Question</a:t>
            </a:r>
          </a:p>
          <a:p>
            <a:pPr marL="0" indent="0" algn="just">
              <a:buNone/>
            </a:pPr>
            <a:r>
              <a:rPr lang="en-IN" altLang="en-US" dirty="0"/>
              <a:t>“Our product reduces your tension by 10 percent. Would you like to buy it?”</a:t>
            </a:r>
          </a:p>
          <a:p>
            <a:pPr marL="0" indent="0" algn="just">
              <a:buNone/>
            </a:pPr>
            <a:r>
              <a:rPr lang="en-IN" b="1" dirty="0">
                <a:solidFill>
                  <a:srgbClr val="FFFF00"/>
                </a:solidFill>
              </a:rPr>
              <a:t>       How likely are you to buy this product?“</a:t>
            </a:r>
          </a:p>
          <a:p>
            <a:pPr marL="0" indent="0" algn="just">
              <a:buNone/>
            </a:pPr>
            <a:r>
              <a:rPr lang="en-IN" dirty="0"/>
              <a:t>2. The Ambiguous Question</a:t>
            </a:r>
          </a:p>
          <a:p>
            <a:pPr marL="0" indent="0" algn="just">
              <a:buNone/>
            </a:pPr>
            <a:r>
              <a:rPr lang="en-IN" dirty="0"/>
              <a:t>“How do you feel about your purchase?”</a:t>
            </a:r>
          </a:p>
          <a:p>
            <a:pPr marL="0" indent="0" algn="just">
              <a:buNone/>
            </a:pPr>
            <a:r>
              <a:rPr lang="en-IN" b="1" dirty="0">
                <a:solidFill>
                  <a:srgbClr val="FFFF00"/>
                </a:solidFill>
              </a:rPr>
              <a:t>      "How satisfied are you with your purchase?</a:t>
            </a:r>
          </a:p>
          <a:p>
            <a:pPr marL="0" indent="0" algn="just">
              <a:buNone/>
            </a:pPr>
            <a:r>
              <a:rPr lang="en-IN" dirty="0"/>
              <a:t>3,  Complex Question</a:t>
            </a:r>
          </a:p>
          <a:p>
            <a:pPr marL="0" indent="0" algn="just">
              <a:buNone/>
            </a:pPr>
            <a:endParaRPr lang="en-IN" b="1" dirty="0">
              <a:solidFill>
                <a:srgbClr val="FFFF00"/>
              </a:solidFill>
            </a:endParaRPr>
          </a:p>
          <a:p>
            <a:pPr marL="0" indent="0">
              <a:buNone/>
            </a:pPr>
            <a:endParaRPr lang="en-IN" altLang="en-US" b="1" dirty="0">
              <a:solidFill>
                <a:srgbClr val="FFFF00"/>
              </a:solidFill>
            </a:endParaRPr>
          </a:p>
          <a:p>
            <a:pPr marL="0" indent="0">
              <a:buNone/>
            </a:pPr>
            <a:endParaRPr lang="en-IN" altLang="en-US" dirty="0"/>
          </a:p>
          <a:p>
            <a:pPr marL="0" indent="0">
              <a:buNone/>
            </a:pPr>
            <a:endParaRPr lang="en-IN" altLang="en-US" dirty="0"/>
          </a:p>
        </p:txBody>
      </p:sp>
      <p:pic>
        <p:nvPicPr>
          <p:cNvPr id="5122" name="Picture 2" descr="Survey Data Collection Which Survey Method Should You Choose?">
            <a:extLst>
              <a:ext uri="{FF2B5EF4-FFF2-40B4-BE49-F238E27FC236}">
                <a16:creationId xmlns:a16="http://schemas.microsoft.com/office/drawing/2014/main" id="{C49613DD-B876-41B0-9066-570CB3092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5831" y="1478244"/>
            <a:ext cx="3949263" cy="3811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70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70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70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70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70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270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270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F6CF-00DF-4101-986E-14536E671024}"/>
              </a:ext>
            </a:extLst>
          </p:cNvPr>
          <p:cNvSpPr>
            <a:spLocks noGrp="1"/>
          </p:cNvSpPr>
          <p:nvPr>
            <p:ph type="title"/>
          </p:nvPr>
        </p:nvSpPr>
        <p:spPr>
          <a:xfrm>
            <a:off x="646111" y="0"/>
            <a:ext cx="9404723" cy="1400530"/>
          </a:xfrm>
        </p:spPr>
        <p:txBody>
          <a:bodyPr/>
          <a:lstStyle/>
          <a:p>
            <a:pPr algn="ctr"/>
            <a:r>
              <a:rPr lang="en-IN" dirty="0"/>
              <a:t>The questionnaire</a:t>
            </a:r>
          </a:p>
        </p:txBody>
      </p:sp>
      <p:sp>
        <p:nvSpPr>
          <p:cNvPr id="3" name="Content Placeholder 2">
            <a:extLst>
              <a:ext uri="{FF2B5EF4-FFF2-40B4-BE49-F238E27FC236}">
                <a16:creationId xmlns:a16="http://schemas.microsoft.com/office/drawing/2014/main" id="{0EAD8110-E70B-41B7-B68C-8E6222DDFA65}"/>
              </a:ext>
            </a:extLst>
          </p:cNvPr>
          <p:cNvSpPr>
            <a:spLocks noGrp="1"/>
          </p:cNvSpPr>
          <p:nvPr>
            <p:ph idx="1"/>
          </p:nvPr>
        </p:nvSpPr>
        <p:spPr>
          <a:xfrm>
            <a:off x="1104293" y="865563"/>
            <a:ext cx="10236997" cy="5603476"/>
          </a:xfrm>
        </p:spPr>
        <p:txBody>
          <a:bodyPr>
            <a:normAutofit/>
          </a:bodyPr>
          <a:lstStyle/>
          <a:p>
            <a:pPr algn="just"/>
            <a:r>
              <a:rPr lang="en-IN" dirty="0"/>
              <a:t>A questionnaire is a written list of questions, the answers to which are recorded by respondents. </a:t>
            </a:r>
          </a:p>
          <a:p>
            <a:pPr algn="just"/>
            <a:endParaRPr lang="en-IN" dirty="0"/>
          </a:p>
          <a:p>
            <a:pPr algn="just"/>
            <a:r>
              <a:rPr lang="en-IN" dirty="0"/>
              <a:t>In questionnaire respondents read the question, interpret what is expected and the write down the answers</a:t>
            </a:r>
          </a:p>
          <a:p>
            <a:pPr marL="0" indent="0" algn="just">
              <a:buNone/>
            </a:pPr>
            <a:r>
              <a:rPr lang="en-IN" b="1" dirty="0">
                <a:solidFill>
                  <a:srgbClr val="FFFF00"/>
                </a:solidFill>
              </a:rPr>
              <a:t>A questionnaire can be administered in different ways..</a:t>
            </a:r>
          </a:p>
          <a:p>
            <a:pPr lvl="1" algn="just"/>
            <a:r>
              <a:rPr lang="en-IN" b="1" dirty="0">
                <a:solidFill>
                  <a:srgbClr val="FFFF00"/>
                </a:solidFill>
              </a:rPr>
              <a:t>A mailed questionnaire </a:t>
            </a:r>
            <a:r>
              <a:rPr lang="en-IN" dirty="0"/>
              <a:t>– one approach to collecting information is to send the questionnaire to prospective respondents  by mail. Obviously, this method presupposes that u have access to their address.  One of the major problem with this approach is the low response rate.</a:t>
            </a:r>
          </a:p>
          <a:p>
            <a:pPr lvl="1" algn="just"/>
            <a:endParaRPr lang="en-IN" dirty="0"/>
          </a:p>
          <a:p>
            <a:pPr lvl="1" algn="just"/>
            <a:r>
              <a:rPr lang="en-IN" b="1" dirty="0">
                <a:solidFill>
                  <a:srgbClr val="FFFF00"/>
                </a:solidFill>
              </a:rPr>
              <a:t>Collective administration </a:t>
            </a:r>
            <a:r>
              <a:rPr lang="en-IN" dirty="0"/>
              <a:t>– one of the best ways of administering questionnaires is to obtain a captive audience such as students in a class room, people attending a function, or people assembled in one place.  This ensures a high response rate as you will find very few people refusing to participate in your study.</a:t>
            </a:r>
          </a:p>
          <a:p>
            <a:endParaRPr lang="en-IN" dirty="0"/>
          </a:p>
        </p:txBody>
      </p:sp>
    </p:spTree>
    <p:extLst>
      <p:ext uri="{BB962C8B-B14F-4D97-AF65-F5344CB8AC3E}">
        <p14:creationId xmlns:p14="http://schemas.microsoft.com/office/powerpoint/2010/main" val="1806008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CF89EAE1-7866-4D6B-BD99-079F49D9F0AD}"/>
              </a:ext>
            </a:extLst>
          </p:cNvPr>
          <p:cNvSpPr>
            <a:spLocks noGrp="1"/>
          </p:cNvSpPr>
          <p:nvPr>
            <p:ph type="title"/>
          </p:nvPr>
        </p:nvSpPr>
        <p:spPr/>
        <p:txBody>
          <a:bodyPr/>
          <a:lstStyle/>
          <a:p>
            <a:pPr algn="ctr"/>
            <a:r>
              <a:rPr lang="en-US" altLang="en-US" sz="2800" b="1" dirty="0">
                <a:solidFill>
                  <a:schemeClr val="tx1"/>
                </a:solidFill>
                <a:latin typeface="Gill Sans MT" panose="020B0502020104020203" pitchFamily="34" charset="0"/>
              </a:rPr>
              <a:t>Forms of questions in a questionnaire</a:t>
            </a:r>
          </a:p>
        </p:txBody>
      </p:sp>
      <p:sp>
        <p:nvSpPr>
          <p:cNvPr id="3" name="Content Placeholder 2">
            <a:extLst>
              <a:ext uri="{FF2B5EF4-FFF2-40B4-BE49-F238E27FC236}">
                <a16:creationId xmlns:a16="http://schemas.microsoft.com/office/drawing/2014/main" id="{A52B866C-6F14-4DED-A84F-EFC78F82A698}"/>
              </a:ext>
            </a:extLst>
          </p:cNvPr>
          <p:cNvSpPr>
            <a:spLocks noGrp="1"/>
          </p:cNvSpPr>
          <p:nvPr>
            <p:ph sz="quarter" idx="1"/>
          </p:nvPr>
        </p:nvSpPr>
        <p:spPr>
          <a:xfrm>
            <a:off x="1184181" y="1113178"/>
            <a:ext cx="10361708" cy="5587873"/>
          </a:xfrm>
        </p:spPr>
        <p:txBody>
          <a:bodyPr>
            <a:normAutofit/>
          </a:bodyPr>
          <a:lstStyle/>
          <a:p>
            <a:pPr algn="just">
              <a:buFont typeface="Wingdings 2" panose="05020102010507070707" pitchFamily="18" charset="2"/>
              <a:buChar char=""/>
              <a:defRPr/>
            </a:pPr>
            <a:r>
              <a:rPr lang="en-US" sz="2500" dirty="0">
                <a:latin typeface="Gill Sans MT" pitchFamily="34" charset="0"/>
              </a:rPr>
              <a:t>In a questionnaires, questions may be formulated as;</a:t>
            </a:r>
          </a:p>
          <a:p>
            <a:pPr lvl="1" algn="just">
              <a:defRPr/>
            </a:pPr>
            <a:r>
              <a:rPr lang="en-US" sz="2400" dirty="0">
                <a:solidFill>
                  <a:srgbClr val="FFFF00"/>
                </a:solidFill>
                <a:latin typeface="Gill Sans MT" pitchFamily="34" charset="0"/>
              </a:rPr>
              <a:t>Closed ended or</a:t>
            </a:r>
          </a:p>
          <a:p>
            <a:pPr lvl="1" algn="just">
              <a:defRPr/>
            </a:pPr>
            <a:r>
              <a:rPr lang="en-US" sz="2400" dirty="0">
                <a:solidFill>
                  <a:srgbClr val="FFFF00"/>
                </a:solidFill>
                <a:latin typeface="Gill Sans MT" pitchFamily="34" charset="0"/>
              </a:rPr>
              <a:t>Open ended</a:t>
            </a:r>
          </a:p>
          <a:p>
            <a:pPr algn="just">
              <a:buFont typeface="Wingdings 2" panose="05020102010507070707" pitchFamily="18" charset="2"/>
              <a:buChar char=""/>
              <a:defRPr/>
            </a:pPr>
            <a:r>
              <a:rPr lang="en-US" sz="2500" dirty="0">
                <a:latin typeface="Gill Sans MT" pitchFamily="34" charset="0"/>
              </a:rPr>
              <a:t>In a </a:t>
            </a:r>
            <a:r>
              <a:rPr lang="en-US" sz="2500" b="1" i="1" dirty="0">
                <a:solidFill>
                  <a:srgbClr val="0070C0"/>
                </a:solidFill>
                <a:latin typeface="Gill Sans MT" pitchFamily="34" charset="0"/>
              </a:rPr>
              <a:t>closed-ended</a:t>
            </a:r>
            <a:r>
              <a:rPr lang="en-US" sz="2500" i="1" dirty="0">
                <a:latin typeface="Gill Sans MT" pitchFamily="34" charset="0"/>
              </a:rPr>
              <a:t> </a:t>
            </a:r>
            <a:r>
              <a:rPr lang="en-US" sz="2500" dirty="0">
                <a:latin typeface="Gill Sans MT" pitchFamily="34" charset="0"/>
              </a:rPr>
              <a:t>question, the possible answers are set out in the questionnaire and the respondent ticks the category that best describes the respondents answer.  E.g. </a:t>
            </a:r>
          </a:p>
          <a:p>
            <a:pPr lvl="1" algn="just">
              <a:defRPr/>
            </a:pPr>
            <a:r>
              <a:rPr lang="en-US" sz="2000" i="1" dirty="0">
                <a:solidFill>
                  <a:srgbClr val="FFFF00"/>
                </a:solidFill>
                <a:latin typeface="Gill Sans MT" pitchFamily="34" charset="0"/>
              </a:rPr>
              <a:t>Please tick the type of research you would love to undertake.</a:t>
            </a:r>
          </a:p>
          <a:p>
            <a:pPr lvl="1" algn="just">
              <a:buFont typeface="Wingdings" panose="05000000000000000000" pitchFamily="2" charset="2"/>
              <a:buNone/>
              <a:defRPr/>
            </a:pPr>
            <a:r>
              <a:rPr lang="en-US" sz="2000" i="1" dirty="0">
                <a:solidFill>
                  <a:srgbClr val="FFFF00"/>
                </a:solidFill>
                <a:latin typeface="Gill Sans MT" pitchFamily="34" charset="0"/>
              </a:rPr>
              <a:t>	Applied research 	Basic Research	descriptive research       quantitative</a:t>
            </a:r>
          </a:p>
          <a:p>
            <a:pPr algn="just">
              <a:buFont typeface="Wingdings 2" panose="05020102010507070707" pitchFamily="18" charset="2"/>
              <a:buChar char=""/>
              <a:defRPr/>
            </a:pPr>
            <a:r>
              <a:rPr lang="en-US" sz="2500" dirty="0">
                <a:latin typeface="Gill Sans MT" pitchFamily="34" charset="0"/>
              </a:rPr>
              <a:t>In </a:t>
            </a:r>
            <a:r>
              <a:rPr lang="en-US" sz="2500" b="1" i="1" dirty="0">
                <a:solidFill>
                  <a:srgbClr val="0070C0"/>
                </a:solidFill>
                <a:latin typeface="Gill Sans MT" pitchFamily="34" charset="0"/>
              </a:rPr>
              <a:t>open ended </a:t>
            </a:r>
            <a:r>
              <a:rPr lang="en-US" sz="2500" dirty="0">
                <a:latin typeface="Gill Sans MT" pitchFamily="34" charset="0"/>
              </a:rPr>
              <a:t>questions, the possible responses are not given. The respondent writes down the answers in his/her words. E.g. </a:t>
            </a:r>
          </a:p>
          <a:p>
            <a:pPr lvl="1" algn="just">
              <a:defRPr/>
            </a:pPr>
            <a:r>
              <a:rPr lang="en-US" sz="2000" i="1" dirty="0">
                <a:solidFill>
                  <a:srgbClr val="FFFF00"/>
                </a:solidFill>
                <a:latin typeface="Gill Sans MT" pitchFamily="34" charset="0"/>
              </a:rPr>
              <a:t>Please explain why you opted for a Bachelors degree in Information technology?</a:t>
            </a:r>
          </a:p>
          <a:p>
            <a:pPr lvl="1">
              <a:defRPr/>
            </a:pPr>
            <a:endParaRPr lang="en-US" sz="2000" i="1" dirty="0">
              <a:solidFill>
                <a:srgbClr val="FF0000"/>
              </a:solidFill>
              <a:latin typeface="Gill Sans MT" pitchFamily="34" charset="0"/>
            </a:endParaRPr>
          </a:p>
          <a:p>
            <a:pPr lvl="1">
              <a:defRPr/>
            </a:pPr>
            <a:endParaRPr lang="en-US" sz="2000" i="1" dirty="0">
              <a:solidFill>
                <a:srgbClr val="FF0000"/>
              </a:solidFill>
              <a:latin typeface="Gill Sans MT" pitchFamily="34" charset="0"/>
            </a:endParaRPr>
          </a:p>
          <a:p>
            <a:pPr lvl="1">
              <a:defRPr/>
            </a:pPr>
            <a:endParaRPr lang="en-US" sz="2000" dirty="0">
              <a:latin typeface="Gill Sans MT" pitchFamily="34" charset="0"/>
            </a:endParaRPr>
          </a:p>
          <a:p>
            <a:pPr lvl="1">
              <a:buFont typeface="Wingdings" panose="05000000000000000000" pitchFamily="2" charset="2"/>
              <a:buNone/>
              <a:defRPr/>
            </a:pPr>
            <a:endParaRPr lang="en-US" sz="2400" dirty="0">
              <a:latin typeface="Gill Sans MT" pitchFamily="34"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69179B61036B479E5554F305409592" ma:contentTypeVersion="0" ma:contentTypeDescription="Create a new document." ma:contentTypeScope="" ma:versionID="35b05e5c7bbcec8956d4488160c876b0">
  <xsd:schema xmlns:xsd="http://www.w3.org/2001/XMLSchema" xmlns:xs="http://www.w3.org/2001/XMLSchema" xmlns:p="http://schemas.microsoft.com/office/2006/metadata/properties" targetNamespace="http://schemas.microsoft.com/office/2006/metadata/properties" ma:root="true" ma:fieldsID="d5bdcf26f133259999730471111e8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61C5DF-F193-45DF-8923-956250A643DE}"/>
</file>

<file path=customXml/itemProps2.xml><?xml version="1.0" encoding="utf-8"?>
<ds:datastoreItem xmlns:ds="http://schemas.openxmlformats.org/officeDocument/2006/customXml" ds:itemID="{A3ADF8A0-7426-45DB-9B16-33745C0E04CD}"/>
</file>

<file path=docProps/app.xml><?xml version="1.0" encoding="utf-8"?>
<Properties xmlns="http://schemas.openxmlformats.org/officeDocument/2006/extended-properties" xmlns:vt="http://schemas.openxmlformats.org/officeDocument/2006/docPropsVTypes">
  <TotalTime>680</TotalTime>
  <Words>3869</Words>
  <Application>Microsoft Office PowerPoint</Application>
  <PresentationFormat>Widescreen</PresentationFormat>
  <Paragraphs>319</Paragraphs>
  <Slides>38</Slides>
  <Notes>0</Notes>
  <HiddenSlides>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38</vt:i4>
      </vt:variant>
    </vt:vector>
  </HeadingPairs>
  <TitlesOfParts>
    <vt:vector size="55" baseType="lpstr">
      <vt:lpstr>Arial</vt:lpstr>
      <vt:lpstr>Century Gothic</vt:lpstr>
      <vt:lpstr>charter</vt:lpstr>
      <vt:lpstr>Fira Sans</vt:lpstr>
      <vt:lpstr>Gill Sans MT</vt:lpstr>
      <vt:lpstr>Gilmer</vt:lpstr>
      <vt:lpstr>inherit</vt:lpstr>
      <vt:lpstr>Inter</vt:lpstr>
      <vt:lpstr>Lato</vt:lpstr>
      <vt:lpstr>Open Sans</vt:lpstr>
      <vt:lpstr>pt sans</vt:lpstr>
      <vt:lpstr>Trade Gothic W01 Bold 2</vt:lpstr>
      <vt:lpstr>Trade Gothic W01 Roman</vt:lpstr>
      <vt:lpstr>Wingdings</vt:lpstr>
      <vt:lpstr>Wingdings 2</vt:lpstr>
      <vt:lpstr>Wingdings 3</vt:lpstr>
      <vt:lpstr>Ion</vt:lpstr>
      <vt:lpstr>Box Plot</vt:lpstr>
      <vt:lpstr>Data Collection &amp; Sampling Methods</vt:lpstr>
      <vt:lpstr>WHAT IS DATA COLLECTION? </vt:lpstr>
      <vt:lpstr>Primary Data Vs Secondary Data</vt:lpstr>
      <vt:lpstr>Primary Data Vs Secondary Data</vt:lpstr>
      <vt:lpstr>Methods of Data Collection</vt:lpstr>
      <vt:lpstr>DATA COLLECTION METHODS</vt:lpstr>
      <vt:lpstr>The questionnaire</vt:lpstr>
      <vt:lpstr>Forms of questions in a questionnaire</vt:lpstr>
      <vt:lpstr>Questionnaires…</vt:lpstr>
      <vt:lpstr>DATA COLLECTION METHODS</vt:lpstr>
      <vt:lpstr>DATA COLLECTION METHODS</vt:lpstr>
      <vt:lpstr>Observational methods  </vt:lpstr>
      <vt:lpstr>STRUCTURED OBSERVATION</vt:lpstr>
      <vt:lpstr>STRUCTURED OBSERVATION</vt:lpstr>
      <vt:lpstr>Unstructured Observation</vt:lpstr>
      <vt:lpstr>Participant Observation</vt:lpstr>
      <vt:lpstr> Non-participant Observation</vt:lpstr>
      <vt:lpstr>Sampling</vt:lpstr>
      <vt:lpstr> Classification of population </vt:lpstr>
      <vt:lpstr>POPULATION OR CENSUS METHOD</vt:lpstr>
      <vt:lpstr> Sampling</vt:lpstr>
      <vt:lpstr>Sampling Frame</vt:lpstr>
      <vt:lpstr>METHODS OF SAMPLING </vt:lpstr>
      <vt:lpstr>Probability sampling methods </vt:lpstr>
      <vt:lpstr>Probability sampling methods Simple Random Sampling</vt:lpstr>
      <vt:lpstr>Simple Random Sampling </vt:lpstr>
      <vt:lpstr>Cluster sampling</vt:lpstr>
      <vt:lpstr>Systematic sampling</vt:lpstr>
      <vt:lpstr>Stratified random sampling</vt:lpstr>
      <vt:lpstr>Advantages Probability sampling methods</vt:lpstr>
      <vt:lpstr>Non-probability sampling </vt:lpstr>
      <vt:lpstr>Convenience sampling</vt:lpstr>
      <vt:lpstr>Judgmental or purposive sampling</vt:lpstr>
      <vt:lpstr>Snowball sampling</vt:lpstr>
      <vt:lpstr>Quota sampling</vt:lpstr>
      <vt:lpstr>Advantages non-probability sampling </vt:lpstr>
      <vt:lpstr>Differences between probability and non-probability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Box Plot</dc:title>
  <dc:creator>Kavita Shirsat</dc:creator>
  <cp:lastModifiedBy>Kavita Shirsat</cp:lastModifiedBy>
  <cp:revision>81</cp:revision>
  <dcterms:created xsi:type="dcterms:W3CDTF">2022-02-13T18:00:54Z</dcterms:created>
  <dcterms:modified xsi:type="dcterms:W3CDTF">2023-01-20T04:18:58Z</dcterms:modified>
</cp:coreProperties>
</file>